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377C3D-7BB2-4D23-9D10-616807B37D36}" type="datetimeFigureOut">
              <a:rPr lang="sr-Latn-CS" smtClean="0"/>
              <a:t>25.4.2014.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25.4.2014.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25.4.2014.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25.4.2014.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25.4.2014.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25.4.2014.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25.4.2014.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25.4.2014.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25.4.2014.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25.4.2014.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377C3D-7BB2-4D23-9D10-616807B37D36}" type="datetimeFigureOut">
              <a:rPr lang="sr-Latn-CS" smtClean="0"/>
              <a:t>25.4.2014.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377C3D-7BB2-4D23-9D10-616807B37D36}" type="datetimeFigureOut">
              <a:rPr lang="sr-Latn-CS" smtClean="0"/>
              <a:t>25.4.2014.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hr/url?sa=i&amp;rct=j&amp;q=&amp;esrc=s&amp;frm=1&amp;source=images&amp;cd=&amp;cad=rja&amp;uact=8&amp;docid=D_G95VS6slJV_M&amp;tbnid=N3ZuhK5JTsW4fM:&amp;ved=0CAUQjRw&amp;url=http%3A%2F%2Fwww.nkp.ba%2Fdanas-je-dan-planete-zemlje&amp;ei=3m1aU9-EFsjPtAap0IG4BA&amp;bvm=bv.65397613,d.bGQ&amp;psig=AFQjCNFk7joWOUCwrmSlnXaVInpSHFtrRw&amp;ust=139852166905115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hr/url?sa=i&amp;rct=j&amp;q=&amp;esrc=s&amp;frm=1&amp;source=images&amp;cd=&amp;cad=rja&amp;uact=8&amp;docid=U1ltlfk-44oleM&amp;tbnid=nHpb3l-L7eR0yM:&amp;ved=0CAUQjRw&amp;url=http%3A%2F%2Fwww.tt-group.net%2Fvideo%2Fdan-planete-zemlje-22-april-2012%2F&amp;ei=eW5aU4qoK4rFtAayuIG4BA&amp;bvm=bv.65397613,d.bGQ&amp;psig=AFQjCNFk7joWOUCwrmSlnXaVInpSHFtrRw&amp;ust=1398521669051150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google.hr/url?sa=i&amp;rct=j&amp;q=&amp;esrc=s&amp;frm=1&amp;source=images&amp;cd=&amp;cad=rja&amp;uact=8&amp;docid=qWvMMDDZEChEqM&amp;tbnid=kki1kD8-EcgILM:&amp;ved=0CAUQjRw&amp;url=http%3A%2F%2Fwww.pravda.rs%2F2013%2F04%2F22%2Fdanas-se-obelezava-dan-planete-zemlje%2F&amp;ei=n25aU7i_M4HKtQaonoHQBA&amp;bvm=bv.65397613,d.bGQ&amp;psig=AFQjCNFk7joWOUCwrmSlnXaVInpSHFtrRw&amp;ust=1398521669051150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hr/url?sa=i&amp;rct=j&amp;q=&amp;esrc=s&amp;frm=1&amp;source=images&amp;cd=&amp;cad=rja&amp;uact=8&amp;docid=7WWBnLV-8DEotM&amp;tbnid=o-Z3pcN9r_e5yM:&amp;ved=0CAUQjRw&amp;url=http%3A%2F%2Fwww.pou-vrbovec.hr%2Findex.php%2Fhome%2Fizdanja%2F&amp;ei=SW9aU7eXCYjvswbkroDQAw&amp;bvm=bv.65397613,d.bGQ&amp;psig=AFQjCNFk7joWOUCwrmSlnXaVInpSHFtrRw&amp;ust=1398521669051150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hyperlink" Target="http://www.google.hr/url?sa=i&amp;rct=j&amp;q=&amp;esrc=s&amp;frm=1&amp;source=images&amp;cd=&amp;cad=rja&amp;uact=8&amp;docid=D_G95VS6slJV_M&amp;tbnid=N3ZuhK5JTsW4fM:&amp;ved=0CAUQjRw&amp;url=http%3A%2F%2Fwww.eko.vojvodina.gov.rs%2Findex.php%3Fq%3Dnode%2F891&amp;ei=BG5aU8TkE43KsgaKlYGQBA&amp;bvm=bv.65397613,d.bGQ&amp;psig=AFQjCNFk7joWOUCwrmSlnXaVInpSHFtrRw&amp;ust=1398521669051150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google.hr/url?sa=i&amp;rct=j&amp;q=&amp;esrc=s&amp;frm=1&amp;source=images&amp;cd=&amp;cad=rja&amp;uact=8&amp;docid=7WWBnLV-8DEotM&amp;tbnid=o-Z3pcN9r_e5yM:&amp;ved=0CAUQjRw&amp;url=http%3A%2F%2Fos-banija-ka.skole.hr%2F%3Fnews_id%3D97&amp;ei=A29aU7zcJoLFtQas9ICgBA&amp;bvm=bv.65397613,d.bGQ&amp;psig=AFQjCNFk7joWOUCwrmSlnXaVInpSHFtrRw&amp;ust=1398521669051150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hr/url?sa=i&amp;rct=j&amp;q=&amp;esrc=s&amp;frm=1&amp;source=images&amp;cd=&amp;cad=rja&amp;uact=8&amp;docid=7WWBnLV-8DEotM&amp;tbnid=o-Z3pcN9r_e5yM:&amp;ved=0CAUQjRw&amp;url=http%3A%2F%2Fwww.modri-jan.si%2Fza-starse-in-ucitelje%2Fvrtci%2Fsvetovni-dan-zemlje&amp;ei=LG9aU4zxFsTIsgakzIGoBA&amp;bvm=bv.65397613,d.bGQ&amp;psig=AFQjCNFk7joWOUCwrmSlnXaVInpSHFtrRw&amp;ust=1398521669051150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24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hr/url?sa=i&amp;rct=j&amp;q=&amp;esrc=s&amp;frm=1&amp;source=images&amp;cd=&amp;cad=rja&amp;uact=8&amp;docid=528fsSvwwygRBM&amp;tbnid=P_XF_pVTJmZIPM:&amp;ved=0CAUQjRw&amp;url=http%3A%2F%2Froditeljsrbija.com%2Fdan-planete-zemlje%2F&amp;ei=yG5aU_SMOIWHtAaJwoHIBA&amp;bvm=bv.65397613,d.bGQ&amp;psig=AFQjCNFk7joWOUCwrmSlnXaVInpSHFtrRw&amp;ust=139852166905115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hr/url?sa=i&amp;rct=j&amp;q=&amp;esrc=s&amp;frm=1&amp;source=images&amp;cd=&amp;cad=rja&amp;uact=8&amp;docid=i9Oqp2k9FMpdgM&amp;tbnid=a5KTM13l651P2M:&amp;ved=0CAUQjRw&amp;url=http%3A%2F%2Fwww.makronova.com%2Ffullpage.aspx%3FPartID%3D1161&amp;ei=J25aU6a8EYbIsgaXq4GoBA&amp;bvm=bv.65397613,d.bGQ&amp;psig=AFQjCNFk7joWOUCwrmSlnXaVInpSHFtrRw&amp;ust=1398521669051150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hr/url?sa=i&amp;rct=j&amp;q=&amp;esrc=s&amp;frm=1&amp;source=images&amp;cd=&amp;cad=rja&amp;uact=8&amp;docid=M3_1kFWovpMs1M&amp;tbnid=i784TbdOX_FaTM:&amp;ved=0CAUQjRw&amp;url=http%3A%2F%2Fwww.os-jklovica-tribalj.skole.hr%2F%3Fnews_id%3D74&amp;ei=XG5aU6bfN8fKtAa224GoBA&amp;bvm=bv.65397613,d.bGQ&amp;psig=AFQjCNFk7joWOUCwrmSlnXaVInpSHFtrRw&amp;ust=139852166905115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Q0LHpLcxVznCYz6GxC1PrSIiGyjHYUTgNOIiEi7PLa1IFfO1juz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68698"/>
            <a:ext cx="6516216" cy="4721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 rot="20916651">
            <a:off x="715699" y="4394423"/>
            <a:ext cx="7772400" cy="1829761"/>
          </a:xfrm>
        </p:spPr>
        <p:txBody>
          <a:bodyPr/>
          <a:lstStyle/>
          <a:p>
            <a:pPr algn="ctr"/>
            <a:r>
              <a:rPr lang="hr-HR" dirty="0" smtClean="0"/>
              <a:t>Dan </a:t>
            </a:r>
            <a:r>
              <a:rPr lang="hr-HR" dirty="0" err="1" smtClean="0"/>
              <a:t>pleneta</a:t>
            </a:r>
            <a:r>
              <a:rPr lang="hr-HR" dirty="0" smtClean="0"/>
              <a:t> Zemlje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3623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4" name="Akcijski gumb: Natrag ili Prethodno 3">
            <a:hlinkClick r:id="rId2" action="ppaction://hlinksldjump" highlightClick="1"/>
          </p:cNvPr>
          <p:cNvSpPr/>
          <p:nvPr/>
        </p:nvSpPr>
        <p:spPr>
          <a:xfrm>
            <a:off x="7452320" y="5733256"/>
            <a:ext cx="792088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Nasmiješeno lice 4"/>
          <p:cNvSpPr/>
          <p:nvPr/>
        </p:nvSpPr>
        <p:spPr>
          <a:xfrm rot="1298306">
            <a:off x="4211960" y="2204864"/>
            <a:ext cx="2232248" cy="2016224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649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tt-group.net/video/wp-content/uploads/2012/04/Dan-Planete-Zemlje-300x19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04544"/>
            <a:ext cx="2857500" cy="274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Koji planet ima najveće </a:t>
            </a:r>
            <a:r>
              <a:rPr lang="hr-HR" dirty="0" err="1"/>
              <a:t>prstenove</a:t>
            </a:r>
            <a:r>
              <a:rPr lang="hr-HR" dirty="0" smtClean="0"/>
              <a:t>?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>
                <a:hlinkClick r:id="rId4" action="ppaction://hlinksldjump"/>
              </a:rPr>
              <a:t>Saturn</a:t>
            </a:r>
            <a:r>
              <a:rPr lang="hr-HR" dirty="0"/>
              <a:t> </a:t>
            </a:r>
            <a:endParaRPr lang="hr-HR" dirty="0" smtClean="0"/>
          </a:p>
          <a:p>
            <a:pPr marL="624078" indent="-514350">
              <a:buFont typeface="+mj-lt"/>
              <a:buAutoNum type="arabicPeriod"/>
            </a:pPr>
            <a:r>
              <a:rPr lang="hr-HR" dirty="0">
                <a:hlinkClick r:id="rId5" action="ppaction://hlinksldjump"/>
              </a:rPr>
              <a:t>Jupiter </a:t>
            </a:r>
            <a:endParaRPr lang="hr-HR" dirty="0" smtClean="0"/>
          </a:p>
          <a:p>
            <a:pPr marL="624078" indent="-514350">
              <a:buFont typeface="+mj-lt"/>
              <a:buAutoNum type="arabicPeriod"/>
            </a:pPr>
            <a:r>
              <a:rPr lang="hr-HR" dirty="0">
                <a:hlinkClick r:id="rId4" action="ppaction://hlinksldjump"/>
              </a:rPr>
              <a:t>Merkur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141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TOČNO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524328" y="5733256"/>
            <a:ext cx="576064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Nasmiješeno lice 4"/>
          <p:cNvSpPr/>
          <p:nvPr/>
        </p:nvSpPr>
        <p:spPr>
          <a:xfrm rot="1298306">
            <a:off x="4211960" y="2204864"/>
            <a:ext cx="2232248" cy="201622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49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4" name="Akcijski gumb: Natrag ili Prethodno 3">
            <a:hlinkClick r:id="rId2" action="ppaction://hlinksldjump" highlightClick="1"/>
          </p:cNvPr>
          <p:cNvSpPr/>
          <p:nvPr/>
        </p:nvSpPr>
        <p:spPr>
          <a:xfrm>
            <a:off x="7668344" y="5949280"/>
            <a:ext cx="720080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Nasmiješeno lice 4"/>
          <p:cNvSpPr/>
          <p:nvPr/>
        </p:nvSpPr>
        <p:spPr>
          <a:xfrm rot="1298306">
            <a:off x="4211960" y="2204864"/>
            <a:ext cx="2232248" cy="2016224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64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Koliko se Mjesec na godinu udalji od Zemlje</a:t>
            </a:r>
            <a:r>
              <a:rPr lang="pl-PL" dirty="0" smtClean="0"/>
              <a:t>?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>
                <a:hlinkClick r:id="rId2" action="ppaction://hlinksldjump"/>
              </a:rPr>
              <a:t>5 cm </a:t>
            </a:r>
            <a:endParaRPr lang="hr-HR" dirty="0" smtClean="0"/>
          </a:p>
          <a:p>
            <a:pPr marL="624078" indent="-514350">
              <a:buFont typeface="+mj-lt"/>
              <a:buAutoNum type="arabicPeriod"/>
            </a:pPr>
            <a:r>
              <a:rPr lang="hr-HR" dirty="0">
                <a:hlinkClick r:id="rId3" action="ppaction://hlinksldjump"/>
              </a:rPr>
              <a:t>5 m </a:t>
            </a:r>
            <a:endParaRPr lang="hr-HR" dirty="0" smtClean="0"/>
          </a:p>
          <a:p>
            <a:pPr marL="624078" indent="-514350">
              <a:buFont typeface="+mj-lt"/>
              <a:buAutoNum type="arabicPeriod"/>
            </a:pPr>
            <a:r>
              <a:rPr lang="hr-HR" dirty="0" smtClean="0">
                <a:hlinkClick r:id="rId3" action="ppaction://hlinksldjump"/>
              </a:rPr>
              <a:t>5 km</a:t>
            </a:r>
            <a:endParaRPr lang="hr-HR" dirty="0"/>
          </a:p>
        </p:txBody>
      </p:sp>
      <p:pic>
        <p:nvPicPr>
          <p:cNvPr id="6146" name="Picture 2" descr="http://www.pravda.rs/wp-content/uploads/2013/04/dan-zemlje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88840"/>
            <a:ext cx="628650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TOČNO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740352" y="5805264"/>
            <a:ext cx="792088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Nasmiješeno lice 4"/>
          <p:cNvSpPr/>
          <p:nvPr/>
        </p:nvSpPr>
        <p:spPr>
          <a:xfrm rot="1298306">
            <a:off x="4211960" y="2204864"/>
            <a:ext cx="2232248" cy="201622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687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4" name="Akcijski gumb: Natrag ili Prethodno 3">
            <a:hlinkClick r:id="rId2" action="ppaction://hlinksldjump" highlightClick="1"/>
          </p:cNvPr>
          <p:cNvSpPr/>
          <p:nvPr/>
        </p:nvSpPr>
        <p:spPr>
          <a:xfrm>
            <a:off x="7596336" y="5877272"/>
            <a:ext cx="648072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Nasmiješeno lice 4"/>
          <p:cNvSpPr/>
          <p:nvPr/>
        </p:nvSpPr>
        <p:spPr>
          <a:xfrm rot="1298306">
            <a:off x="4211960" y="2204864"/>
            <a:ext cx="2232248" cy="2016224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61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pou-vrbovec.hr/images/sized/uploads/slike/naslovna_bojanka-514x60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91159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43169" y="3717032"/>
            <a:ext cx="8229600" cy="2808312"/>
          </a:xfrm>
        </p:spPr>
        <p:txBody>
          <a:bodyPr/>
          <a:lstStyle/>
          <a:p>
            <a:r>
              <a:rPr lang="pl-PL" dirty="0"/>
              <a:t>Koji planet je najudaljeniji od Sunca</a:t>
            </a:r>
            <a:r>
              <a:rPr lang="pl-PL" dirty="0" smtClean="0"/>
              <a:t>?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>
                <a:hlinkClick r:id="rId4" action="ppaction://hlinksldjump"/>
              </a:rPr>
              <a:t>Neptun </a:t>
            </a:r>
            <a:endParaRPr lang="hr-HR" dirty="0" smtClean="0"/>
          </a:p>
          <a:p>
            <a:pPr marL="624078" indent="-514350">
              <a:buFont typeface="+mj-lt"/>
              <a:buAutoNum type="arabicPeriod"/>
            </a:pPr>
            <a:r>
              <a:rPr lang="hr-HR" dirty="0">
                <a:hlinkClick r:id="rId5" action="ppaction://hlinksldjump"/>
              </a:rPr>
              <a:t>Uran </a:t>
            </a:r>
            <a:endParaRPr lang="hr-HR" dirty="0" smtClean="0"/>
          </a:p>
          <a:p>
            <a:pPr marL="624078" indent="-514350">
              <a:buFont typeface="+mj-lt"/>
              <a:buAutoNum type="arabicPeriod"/>
            </a:pPr>
            <a:r>
              <a:rPr lang="hr-HR" dirty="0">
                <a:hlinkClick r:id="rId5" action="ppaction://hlinksldjump"/>
              </a:rPr>
              <a:t>Saturn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1446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TOČNO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380312" y="5805264"/>
            <a:ext cx="936104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Nasmiješeno lice 4"/>
          <p:cNvSpPr/>
          <p:nvPr/>
        </p:nvSpPr>
        <p:spPr>
          <a:xfrm rot="1298306">
            <a:off x="4211960" y="2204864"/>
            <a:ext cx="2232248" cy="201622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462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4" name="Akcijski gumb: Natrag ili Prethodno 3">
            <a:hlinkClick r:id="rId2" action="ppaction://hlinksldjump" highlightClick="1"/>
          </p:cNvPr>
          <p:cNvSpPr/>
          <p:nvPr/>
        </p:nvSpPr>
        <p:spPr>
          <a:xfrm>
            <a:off x="6876256" y="5661248"/>
            <a:ext cx="936104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Nasmiješeno lice 4"/>
          <p:cNvSpPr/>
          <p:nvPr/>
        </p:nvSpPr>
        <p:spPr>
          <a:xfrm rot="1298306">
            <a:off x="4211960" y="2204864"/>
            <a:ext cx="2232248" cy="2016224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460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Koliko dana treba Zemlji da napravi krug oko Sunca</a:t>
            </a:r>
            <a:r>
              <a:rPr lang="pl-PL" dirty="0" smtClean="0"/>
              <a:t>?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>
                <a:hlinkClick r:id="rId2" action="ppaction://hlinksldjump"/>
              </a:rPr>
              <a:t>1</a:t>
            </a:r>
            <a:endParaRPr lang="pl-PL" dirty="0" smtClean="0"/>
          </a:p>
          <a:p>
            <a:pPr marL="624078" indent="-514350">
              <a:buFont typeface="+mj-lt"/>
              <a:buAutoNum type="arabicPeriod"/>
            </a:pPr>
            <a:r>
              <a:rPr lang="pl-PL" dirty="0" smtClean="0">
                <a:hlinkClick r:id="rId2" action="ppaction://hlinksldjump"/>
              </a:rPr>
              <a:t>30</a:t>
            </a:r>
            <a:endParaRPr lang="pl-PL" dirty="0" smtClean="0"/>
          </a:p>
          <a:p>
            <a:pPr marL="624078" indent="-514350">
              <a:buFont typeface="+mj-lt"/>
              <a:buAutoNum type="arabicPeriod"/>
            </a:pPr>
            <a:r>
              <a:rPr lang="pl-PL" dirty="0" smtClean="0">
                <a:hlinkClick r:id="rId3" action="ppaction://hlinksldjump"/>
              </a:rPr>
              <a:t>365</a:t>
            </a:r>
            <a:endParaRPr lang="hr-HR" dirty="0"/>
          </a:p>
        </p:txBody>
      </p:sp>
      <p:pic>
        <p:nvPicPr>
          <p:cNvPr id="2050" name="Picture 2" descr="http://www.eko.vojvodina.gov.rs/files/image/danplanetezemlje2011/planeta%20smile%20copy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204864"/>
            <a:ext cx="367240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59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os-banija-ka.skole.hr/upload/os-banija-ka/images/newsimg/97/Image/zemlja.bm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4546"/>
            <a:ext cx="7704856" cy="484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Planet </a:t>
            </a:r>
            <a:r>
              <a:rPr lang="hr-HR" dirty="0"/>
              <a:t>koji bi mogao biti najsličniji Zemlji </a:t>
            </a:r>
            <a:r>
              <a:rPr lang="hr-HR" dirty="0" smtClean="0"/>
              <a:t>je…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>
                <a:hlinkClick r:id="rId4" action="ppaction://hlinksldjump"/>
              </a:rPr>
              <a:t>Kepler</a:t>
            </a:r>
            <a:endParaRPr lang="hr-HR" dirty="0" smtClean="0"/>
          </a:p>
          <a:p>
            <a:pPr marL="624078" indent="-514350">
              <a:buFont typeface="+mj-lt"/>
              <a:buAutoNum type="arabicPeriod"/>
            </a:pPr>
            <a:r>
              <a:rPr lang="hr-HR" dirty="0" smtClean="0">
                <a:hlinkClick r:id="rId5" action="ppaction://hlinksldjump"/>
              </a:rPr>
              <a:t>Neptun</a:t>
            </a:r>
            <a:endParaRPr lang="hr-HR" dirty="0" smtClean="0"/>
          </a:p>
          <a:p>
            <a:pPr marL="624078" indent="-514350">
              <a:buFont typeface="+mj-lt"/>
              <a:buAutoNum type="arabicPeriod"/>
            </a:pPr>
            <a:r>
              <a:rPr lang="hr-HR" dirty="0">
                <a:hlinkClick r:id="rId5" action="ppaction://hlinksldjump"/>
              </a:rPr>
              <a:t>S</a:t>
            </a:r>
            <a:r>
              <a:rPr lang="hr-HR" dirty="0" smtClean="0">
                <a:hlinkClick r:id="rId5" action="ppaction://hlinksldjump"/>
              </a:rPr>
              <a:t>aturn</a:t>
            </a:r>
            <a:endParaRPr lang="hr-HR" dirty="0" smtClean="0"/>
          </a:p>
          <a:p>
            <a:pPr marL="624078" indent="-514350">
              <a:buFont typeface="+mj-lt"/>
              <a:buAutoNum type="arabicPeriod"/>
            </a:pPr>
            <a:endParaRPr lang="hr-HR" dirty="0" smtClean="0"/>
          </a:p>
          <a:p>
            <a:pPr marL="624078" indent="-514350">
              <a:buFont typeface="+mj-lt"/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591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TOČNO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236296" y="5877272"/>
            <a:ext cx="720080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Nasmiješeno lice 4"/>
          <p:cNvSpPr/>
          <p:nvPr/>
        </p:nvSpPr>
        <p:spPr>
          <a:xfrm rot="1298306">
            <a:off x="4211960" y="2204864"/>
            <a:ext cx="2232248" cy="201622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103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4" name="Akcijski gumb: Natrag ili Prethodno 3">
            <a:hlinkClick r:id="rId2" action="ppaction://hlinksldjump" highlightClick="1"/>
          </p:cNvPr>
          <p:cNvSpPr/>
          <p:nvPr/>
        </p:nvSpPr>
        <p:spPr>
          <a:xfrm>
            <a:off x="7092280" y="5733256"/>
            <a:ext cx="79208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Nasmiješeno lice 4"/>
          <p:cNvSpPr/>
          <p:nvPr/>
        </p:nvSpPr>
        <p:spPr>
          <a:xfrm rot="1298306">
            <a:off x="4211960" y="2204864"/>
            <a:ext cx="2232248" cy="2016224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530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modri-jan.si/za-starse-in-ucitelje/imagelib/source/default/2012/starsi-ucitelji/za-vrtce/eko-plaketa/zemlja_68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412776"/>
            <a:ext cx="432048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Površina </a:t>
            </a:r>
            <a:r>
              <a:rPr lang="pl-PL" dirty="0"/>
              <a:t>planeta Zemlje </a:t>
            </a:r>
            <a:r>
              <a:rPr lang="pl-PL" dirty="0" smtClean="0"/>
              <a:t>je... 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>
                <a:hlinkClick r:id="rId4" action="ppaction://hlinksldjump"/>
              </a:rPr>
              <a:t>oko </a:t>
            </a:r>
            <a:r>
              <a:rPr lang="pl-PL" dirty="0">
                <a:hlinkClick r:id="rId4" action="ppaction://hlinksldjump"/>
              </a:rPr>
              <a:t>510 milijuna kvadratnih </a:t>
            </a:r>
            <a:r>
              <a:rPr lang="pl-PL" dirty="0" smtClean="0">
                <a:hlinkClick r:id="rId4" action="ppaction://hlinksldjump"/>
              </a:rPr>
              <a:t>kilometara</a:t>
            </a:r>
            <a:endParaRPr lang="pl-PL" dirty="0" smtClean="0"/>
          </a:p>
          <a:p>
            <a:pPr marL="624078" indent="-514350">
              <a:buFont typeface="+mj-lt"/>
              <a:buAutoNum type="arabicPeriod"/>
            </a:pPr>
            <a:r>
              <a:rPr lang="pl-PL" dirty="0">
                <a:hlinkClick r:id="rId5" action="ppaction://hlinksldjump"/>
              </a:rPr>
              <a:t>oko </a:t>
            </a:r>
            <a:r>
              <a:rPr lang="pl-PL" dirty="0" smtClean="0">
                <a:hlinkClick r:id="rId5" action="ppaction://hlinksldjump"/>
              </a:rPr>
              <a:t>520 </a:t>
            </a:r>
            <a:r>
              <a:rPr lang="pl-PL" dirty="0">
                <a:hlinkClick r:id="rId5" action="ppaction://hlinksldjump"/>
              </a:rPr>
              <a:t>milijuna kvadratnih kilometara</a:t>
            </a:r>
            <a:endParaRPr lang="pl-PL" dirty="0"/>
          </a:p>
          <a:p>
            <a:pPr marL="624078" indent="-514350">
              <a:buFont typeface="+mj-lt"/>
              <a:buAutoNum type="arabicPeriod"/>
            </a:pPr>
            <a:r>
              <a:rPr lang="pl-PL" dirty="0">
                <a:hlinkClick r:id="rId5" action="ppaction://hlinksldjump"/>
              </a:rPr>
              <a:t>oko </a:t>
            </a:r>
            <a:r>
              <a:rPr lang="pl-PL" dirty="0" smtClean="0">
                <a:hlinkClick r:id="rId5" action="ppaction://hlinksldjump"/>
              </a:rPr>
              <a:t>610 </a:t>
            </a:r>
            <a:r>
              <a:rPr lang="pl-PL" dirty="0">
                <a:hlinkClick r:id="rId5" action="ppaction://hlinksldjump"/>
              </a:rPr>
              <a:t>milijuna kvadratnih kilometara</a:t>
            </a:r>
            <a:endParaRPr lang="pl-PL" dirty="0"/>
          </a:p>
          <a:p>
            <a:pPr marL="109728" indent="0">
              <a:buNone/>
            </a:pPr>
            <a:endParaRPr lang="pl-PL" dirty="0" smtClean="0"/>
          </a:p>
          <a:p>
            <a:pPr marL="624078" indent="-514350">
              <a:buFont typeface="+mj-lt"/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824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4" name="Akcijski gumb: Natrag ili Prethodno 3">
            <a:hlinkClick r:id="rId2" action="ppaction://hlinksldjump" highlightClick="1"/>
          </p:cNvPr>
          <p:cNvSpPr/>
          <p:nvPr/>
        </p:nvSpPr>
        <p:spPr>
          <a:xfrm>
            <a:off x="7596336" y="5949280"/>
            <a:ext cx="792088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Nasmiješeno lice 4"/>
          <p:cNvSpPr/>
          <p:nvPr/>
        </p:nvSpPr>
        <p:spPr>
          <a:xfrm rot="1298306">
            <a:off x="4211960" y="2204864"/>
            <a:ext cx="2232248" cy="2016224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771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TOČNO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596336" y="5805264"/>
            <a:ext cx="576064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Nasmiješeno lice 4"/>
          <p:cNvSpPr/>
          <p:nvPr/>
        </p:nvSpPr>
        <p:spPr>
          <a:xfrm rot="1298306">
            <a:off x="4211960" y="2204864"/>
            <a:ext cx="2232248" cy="201622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392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IZRADILI: Mario Marušić, Ivan Brkić i Dorian Kulaš</a:t>
            </a:r>
          </a:p>
          <a:p>
            <a:pPr marL="109728" indent="0">
              <a:buNone/>
            </a:pPr>
            <a:endParaRPr lang="hr-HR" dirty="0"/>
          </a:p>
        </p:txBody>
      </p:sp>
      <p:pic>
        <p:nvPicPr>
          <p:cNvPr id="7170" name="Picture 2" descr="http://roditeljsrbija.com/wp-content/uploads/dan-planete-zemlje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36912"/>
            <a:ext cx="5715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kcijski gumb: Početak 3">
            <a:hlinkClick r:id="" action="ppaction://hlinkshowjump?jump=firstslide" highlightClick="1"/>
          </p:cNvPr>
          <p:cNvSpPr/>
          <p:nvPr/>
        </p:nvSpPr>
        <p:spPr>
          <a:xfrm>
            <a:off x="7092280" y="5661248"/>
            <a:ext cx="792088" cy="64807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575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TOČNO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884368" y="5733256"/>
            <a:ext cx="720080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Nasmiješeno lice 4"/>
          <p:cNvSpPr/>
          <p:nvPr/>
        </p:nvSpPr>
        <p:spPr>
          <a:xfrm rot="1298306">
            <a:off x="4211960" y="2204864"/>
            <a:ext cx="2232248" cy="201622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063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4" name="Akcijski gumb: Natrag ili Prethodno 3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648072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Nasmiješeno lice 4"/>
          <p:cNvSpPr/>
          <p:nvPr/>
        </p:nvSpPr>
        <p:spPr>
          <a:xfrm rot="1298306">
            <a:off x="4211960" y="2204864"/>
            <a:ext cx="2232248" cy="2016224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18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akronova.com/userfiles/DPZ-200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9350"/>
            <a:ext cx="4929336" cy="520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Koji planet u Sunčevom sustavu je najmanji</a:t>
            </a:r>
            <a:r>
              <a:rPr lang="pl-PL" dirty="0" smtClean="0"/>
              <a:t>?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>
                <a:hlinkClick r:id="rId4" action="ppaction://hlinksldjump"/>
              </a:rPr>
              <a:t>Merkur </a:t>
            </a:r>
            <a:endParaRPr lang="hr-HR" dirty="0" smtClean="0"/>
          </a:p>
          <a:p>
            <a:pPr marL="624078" indent="-514350">
              <a:buFont typeface="+mj-lt"/>
              <a:buAutoNum type="arabicPeriod"/>
            </a:pPr>
            <a:r>
              <a:rPr lang="hr-HR" dirty="0">
                <a:hlinkClick r:id="rId4" action="ppaction://hlinksldjump"/>
              </a:rPr>
              <a:t>Venera</a:t>
            </a:r>
            <a:r>
              <a:rPr lang="hr-HR" dirty="0"/>
              <a:t> </a:t>
            </a:r>
            <a:endParaRPr lang="hr-HR" dirty="0" smtClean="0"/>
          </a:p>
          <a:p>
            <a:pPr marL="624078" indent="-514350">
              <a:buFont typeface="+mj-lt"/>
              <a:buAutoNum type="arabicPeriod"/>
            </a:pPr>
            <a:r>
              <a:rPr lang="hr-HR" dirty="0" err="1">
                <a:hlinkClick r:id="rId5" action="ppaction://hlinksldjump"/>
              </a:rPr>
              <a:t>Pluton</a:t>
            </a:r>
            <a:r>
              <a:rPr lang="hr-HR" dirty="0">
                <a:hlinkClick r:id="rId5" action="ppaction://hlinksldjump"/>
              </a:rPr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868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TOČNO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020272" y="5445224"/>
            <a:ext cx="720080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Nasmiješeno lice 4"/>
          <p:cNvSpPr/>
          <p:nvPr/>
        </p:nvSpPr>
        <p:spPr>
          <a:xfrm rot="1298306">
            <a:off x="4211960" y="2204864"/>
            <a:ext cx="2232248" cy="201622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098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4" name="Akcijski gumb: Natrag ili Prethodno 3">
            <a:hlinkClick r:id="rId2" action="ppaction://hlinksldjump" highlightClick="1"/>
          </p:cNvPr>
          <p:cNvSpPr/>
          <p:nvPr/>
        </p:nvSpPr>
        <p:spPr>
          <a:xfrm>
            <a:off x="7884368" y="5877272"/>
            <a:ext cx="792088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Nasmiješeno lice 4"/>
          <p:cNvSpPr/>
          <p:nvPr/>
        </p:nvSpPr>
        <p:spPr>
          <a:xfrm rot="1298306">
            <a:off x="4211960" y="2204864"/>
            <a:ext cx="2232248" cy="2016224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611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Oko kojeg planeta kruži prirodni satelit Triton</a:t>
            </a:r>
            <a:r>
              <a:rPr lang="fi-FI" dirty="0" smtClean="0"/>
              <a:t>?</a:t>
            </a:r>
            <a:endParaRPr lang="hr-HR" dirty="0" smtClean="0"/>
          </a:p>
          <a:p>
            <a:pPr marL="624078" indent="-514350">
              <a:buFont typeface="+mj-lt"/>
              <a:buAutoNum type="arabicPeriod"/>
            </a:pPr>
            <a:r>
              <a:rPr lang="hr-HR" dirty="0">
                <a:hlinkClick r:id="rId2" action="ppaction://hlinksldjump"/>
              </a:rPr>
              <a:t>Uran </a:t>
            </a:r>
            <a:endParaRPr lang="hr-HR" dirty="0" smtClean="0"/>
          </a:p>
          <a:p>
            <a:pPr marL="624078" indent="-514350">
              <a:buFont typeface="+mj-lt"/>
              <a:buAutoNum type="arabicPeriod"/>
            </a:pPr>
            <a:r>
              <a:rPr lang="hr-HR" dirty="0">
                <a:hlinkClick r:id="rId2" action="ppaction://hlinksldjump"/>
              </a:rPr>
              <a:t>Zemlja</a:t>
            </a:r>
            <a:r>
              <a:rPr lang="hr-HR" dirty="0"/>
              <a:t> </a:t>
            </a:r>
            <a:endParaRPr lang="hr-HR" dirty="0" smtClean="0"/>
          </a:p>
          <a:p>
            <a:pPr marL="624078" indent="-514350">
              <a:buFont typeface="+mj-lt"/>
              <a:buAutoNum type="arabicPeriod"/>
            </a:pPr>
            <a:r>
              <a:rPr lang="hr-HR" dirty="0">
                <a:hlinkClick r:id="rId3" action="ppaction://hlinksldjump"/>
              </a:rPr>
              <a:t>Neptun </a:t>
            </a:r>
            <a:endParaRPr lang="hr-HR" dirty="0" smtClean="0"/>
          </a:p>
          <a:p>
            <a:pPr marL="624078" indent="-514350">
              <a:buFont typeface="+mj-lt"/>
              <a:buAutoNum type="arabicPeriod"/>
            </a:pPr>
            <a:endParaRPr lang="hr-HR" dirty="0"/>
          </a:p>
          <a:p>
            <a:pPr marL="109728" indent="0">
              <a:buNone/>
            </a:pPr>
            <a:endParaRPr lang="hr-HR" dirty="0"/>
          </a:p>
        </p:txBody>
      </p:sp>
      <p:pic>
        <p:nvPicPr>
          <p:cNvPr id="4098" name="Picture 2" descr="http://www.os-jklovica-tribalj.skole.hr/upload/os-jklovica-tribalj/images/newsimg/74/Image/dan-planeta-zemlje-22042010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56992"/>
            <a:ext cx="3923928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46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TOČNO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524328" y="5661248"/>
            <a:ext cx="720080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Nasmiješeno lice 4"/>
          <p:cNvSpPr/>
          <p:nvPr/>
        </p:nvSpPr>
        <p:spPr>
          <a:xfrm rot="1298306">
            <a:off x="4211960" y="2204864"/>
            <a:ext cx="2232248" cy="201622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895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130</Words>
  <Application>Microsoft Office PowerPoint</Application>
  <PresentationFormat>Prikaz na zaslonu (4:3)</PresentationFormat>
  <Paragraphs>50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27" baseType="lpstr">
      <vt:lpstr>Gomilanje</vt:lpstr>
      <vt:lpstr>Dan pleneta Zemlje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pleneta Zemlje</dc:title>
  <dc:creator>Marina Šoufek</dc:creator>
  <cp:lastModifiedBy>Marina Šoufek</cp:lastModifiedBy>
  <cp:revision>6</cp:revision>
  <dcterms:created xsi:type="dcterms:W3CDTF">2014-04-25T12:42:17Z</dcterms:created>
  <dcterms:modified xsi:type="dcterms:W3CDTF">2014-04-25T14:26:06Z</dcterms:modified>
</cp:coreProperties>
</file>