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66" r:id="rId21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988" autoAdjust="0"/>
    <p:restoredTop sz="94660"/>
  </p:normalViewPr>
  <p:slideViewPr>
    <p:cSldViewPr>
      <p:cViewPr varScale="1">
        <p:scale>
          <a:sx n="111" d="100"/>
          <a:sy n="111" d="100"/>
        </p:scale>
        <p:origin x="-40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Naslov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22" name="Podnaslov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hr-HR" smtClean="0"/>
              <a:t>Uredite stil podnaslova matrice</a:t>
            </a:r>
            <a:endParaRPr kumimoji="0" lang="en-US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C1A071-2A74-455A-A49A-8BB21E4AC2F6}" type="datetimeFigureOut">
              <a:rPr lang="sr-Latn-CS" smtClean="0"/>
              <a:pPr/>
              <a:t>25.4.2014.</a:t>
            </a:fld>
            <a:endParaRPr lang="hr-HR"/>
          </a:p>
        </p:txBody>
      </p:sp>
      <p:sp>
        <p:nvSpPr>
          <p:cNvPr id="20" name="Rezervirano mjesto podnožja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10" name="Rezervirano mjesto broja slajda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8" name="Elipsa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C1A071-2A74-455A-A49A-8BB21E4AC2F6}" type="datetimeFigureOut">
              <a:rPr lang="sr-Latn-CS" smtClean="0"/>
              <a:pPr/>
              <a:t>25.4.2014.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C1A071-2A74-455A-A49A-8BB21E4AC2F6}" type="datetimeFigureOut">
              <a:rPr lang="sr-Latn-CS" smtClean="0"/>
              <a:pPr/>
              <a:t>25.4.2014.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C1A071-2A74-455A-A49A-8BB21E4AC2F6}" type="datetimeFigureOut">
              <a:rPr lang="sr-Latn-CS" smtClean="0"/>
              <a:pPr/>
              <a:t>25.4.2014.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avokutnik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C1A071-2A74-455A-A49A-8BB21E4AC2F6}" type="datetimeFigureOut">
              <a:rPr lang="sr-Latn-CS" smtClean="0"/>
              <a:pPr/>
              <a:t>25.4.2014.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0" name="Pravokutnik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C1A071-2A74-455A-A49A-8BB21E4AC2F6}" type="datetimeFigureOut">
              <a:rPr lang="sr-Latn-CS" smtClean="0"/>
              <a:pPr/>
              <a:t>25.4.2014.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5" name="Rezervirano mjesto sadržaja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C1A071-2A74-455A-A49A-8BB21E4AC2F6}" type="datetimeFigureOut">
              <a:rPr lang="sr-Latn-CS" smtClean="0"/>
              <a:pPr/>
              <a:t>25.4.2014.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C1A071-2A74-455A-A49A-8BB21E4AC2F6}" type="datetimeFigureOut">
              <a:rPr lang="sr-Latn-CS" smtClean="0"/>
              <a:pPr/>
              <a:t>25.4.2014.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avokutnik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C1A071-2A74-455A-A49A-8BB21E4AC2F6}" type="datetimeFigureOut">
              <a:rPr lang="sr-Latn-CS" smtClean="0"/>
              <a:pPr/>
              <a:t>25.4.2014.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6" name="Pravokutnik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C1A071-2A74-455A-A49A-8BB21E4AC2F6}" type="datetimeFigureOut">
              <a:rPr lang="sr-Latn-CS" smtClean="0"/>
              <a:pPr/>
              <a:t>25.4.2014.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C1A071-2A74-455A-A49A-8BB21E4AC2F6}" type="datetimeFigureOut">
              <a:rPr lang="sr-Latn-CS" smtClean="0"/>
              <a:pPr/>
              <a:t>25.4.2014.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8" name="Pravokutnik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hr-HR" smtClean="0"/>
              <a:t>Kliknite ikonu da biste dodali  sliku</a:t>
            </a:r>
            <a:endParaRPr kumimoji="0" lang="en-US" dirty="0"/>
          </a:p>
        </p:txBody>
      </p:sp>
      <p:sp>
        <p:nvSpPr>
          <p:cNvPr id="9" name="Dijagram toka: Postupak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Dijagram toka: Postupak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orta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rsten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Pravokutnik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Rezervirano mjesto naslova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9" name="Rezervirano mjesto teksta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  <a:p>
            <a:pPr lvl="1" eaLnBrk="1" latinLnBrk="0" hangingPunct="1"/>
            <a:r>
              <a:rPr kumimoji="0" lang="hr-HR" smtClean="0"/>
              <a:t>Druga razina</a:t>
            </a:r>
          </a:p>
          <a:p>
            <a:pPr lvl="2" eaLnBrk="1" latinLnBrk="0" hangingPunct="1"/>
            <a:r>
              <a:rPr kumimoji="0" lang="hr-HR" smtClean="0"/>
              <a:t>Treća razina</a:t>
            </a:r>
          </a:p>
          <a:p>
            <a:pPr lvl="3" eaLnBrk="1" latinLnBrk="0" hangingPunct="1"/>
            <a:r>
              <a:rPr kumimoji="0" lang="hr-HR" smtClean="0"/>
              <a:t>Četvrta razina</a:t>
            </a:r>
          </a:p>
          <a:p>
            <a:pPr lvl="4" eaLnBrk="1" latinLnBrk="0" hangingPunct="1"/>
            <a:r>
              <a:rPr kumimoji="0" lang="hr-HR" smtClean="0"/>
              <a:t>Peta razina</a:t>
            </a:r>
            <a:endParaRPr kumimoji="0" lang="en-US"/>
          </a:p>
        </p:txBody>
      </p:sp>
      <p:sp>
        <p:nvSpPr>
          <p:cNvPr id="24" name="Rezervirano mjesto datuma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FDC1A071-2A74-455A-A49A-8BB21E4AC2F6}" type="datetimeFigureOut">
              <a:rPr lang="sr-Latn-CS" smtClean="0"/>
              <a:pPr/>
              <a:t>25.4.2014.</a:t>
            </a:fld>
            <a:endParaRPr lang="hr-HR"/>
          </a:p>
        </p:txBody>
      </p:sp>
      <p:sp>
        <p:nvSpPr>
          <p:cNvPr id="10" name="Rezervirano mjesto podnožja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hr-HR"/>
          </a:p>
        </p:txBody>
      </p:sp>
      <p:sp>
        <p:nvSpPr>
          <p:cNvPr id="22" name="Rezervirano mjesto broja slajda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5" name="Pravokutnik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slide" Target="slide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1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15.xml"/><Relationship Id="rId2" Type="http://schemas.openxmlformats.org/officeDocument/2006/relationships/slide" Target="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1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19.xm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slide" Target="slide1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20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slide" Target="slide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slide" Target="slide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slide" Target="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1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Dan planeta Zemlje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hr-HR" dirty="0" smtClean="0"/>
              <a:t>NETOČNO </a:t>
            </a:r>
            <a:r>
              <a:rPr lang="hr-HR" dirty="0" smtClean="0">
                <a:sym typeface="Wingdings" pitchFamily="2" charset="2"/>
              </a:rPr>
              <a:t></a:t>
            </a:r>
            <a:endParaRPr lang="hr-HR" dirty="0"/>
          </a:p>
        </p:txBody>
      </p:sp>
      <p:sp>
        <p:nvSpPr>
          <p:cNvPr id="4" name="Strelica ulijevo 3">
            <a:hlinkClick r:id="rId2" action="ppaction://hlinksldjump"/>
          </p:cNvPr>
          <p:cNvSpPr/>
          <p:nvPr/>
        </p:nvSpPr>
        <p:spPr>
          <a:xfrm>
            <a:off x="571472" y="5072074"/>
            <a:ext cx="2143140" cy="142876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lika 3" descr="ćevappppppp burekkkkk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44008" y="1988840"/>
            <a:ext cx="4286273" cy="4286273"/>
          </a:xfrm>
          <a:prstGeom prst="rect">
            <a:avLst/>
          </a:prstGeom>
        </p:spPr>
      </p:pic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Od koje se godine  u Hrvatskoj Dan planeta Zemlje organizirano obilježava?</a:t>
            </a:r>
          </a:p>
          <a:p>
            <a:r>
              <a:rPr lang="hr-HR" dirty="0" smtClean="0">
                <a:hlinkClick r:id="rId3" action="ppaction://hlinksldjump"/>
              </a:rPr>
              <a:t>A) 1635</a:t>
            </a:r>
            <a:r>
              <a:rPr lang="hr-HR" dirty="0" smtClean="0"/>
              <a:t>.</a:t>
            </a:r>
            <a:endParaRPr lang="hr-HR" dirty="0" smtClean="0"/>
          </a:p>
          <a:p>
            <a:r>
              <a:rPr lang="hr-HR" dirty="0" smtClean="0">
                <a:hlinkClick r:id="rId3" action="ppaction://hlinksldjump"/>
              </a:rPr>
              <a:t>B) 1524</a:t>
            </a:r>
            <a:r>
              <a:rPr lang="hr-HR" dirty="0" smtClean="0"/>
              <a:t>.</a:t>
            </a:r>
            <a:endParaRPr lang="hr-HR" dirty="0" smtClean="0"/>
          </a:p>
          <a:p>
            <a:r>
              <a:rPr lang="hr-HR" dirty="0" smtClean="0">
                <a:hlinkClick r:id="rId4" action="ppaction://hlinksldjump"/>
              </a:rPr>
              <a:t>C) 1990</a:t>
            </a:r>
            <a:r>
              <a:rPr lang="hr-HR" dirty="0" smtClean="0"/>
              <a:t>.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hr-HR" dirty="0" smtClean="0"/>
              <a:t>TOČNO </a:t>
            </a:r>
            <a:r>
              <a:rPr lang="hr-HR" dirty="0" smtClean="0">
                <a:sym typeface="Wingdings" pitchFamily="2" charset="2"/>
              </a:rPr>
              <a:t></a:t>
            </a:r>
            <a:endParaRPr lang="hr-HR" dirty="0"/>
          </a:p>
        </p:txBody>
      </p:sp>
      <p:sp>
        <p:nvSpPr>
          <p:cNvPr id="4" name="Strelica udesno 3">
            <a:hlinkClick r:id="rId2" action="ppaction://hlinksldjump"/>
          </p:cNvPr>
          <p:cNvSpPr/>
          <p:nvPr/>
        </p:nvSpPr>
        <p:spPr>
          <a:xfrm>
            <a:off x="6286512" y="5072074"/>
            <a:ext cx="2143140" cy="128588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hr-HR" dirty="0" smtClean="0"/>
              <a:t>NETOČNO </a:t>
            </a:r>
            <a:r>
              <a:rPr lang="hr-HR" dirty="0" smtClean="0">
                <a:sym typeface="Wingdings" pitchFamily="2" charset="2"/>
              </a:rPr>
              <a:t></a:t>
            </a:r>
            <a:endParaRPr lang="hr-HR" dirty="0"/>
          </a:p>
        </p:txBody>
      </p:sp>
      <p:sp>
        <p:nvSpPr>
          <p:cNvPr id="4" name="Strelica ulijevo 3">
            <a:hlinkClick r:id="rId2" action="ppaction://hlinksldjump"/>
          </p:cNvPr>
          <p:cNvSpPr/>
          <p:nvPr/>
        </p:nvSpPr>
        <p:spPr>
          <a:xfrm>
            <a:off x="214282" y="5072074"/>
            <a:ext cx="2143140" cy="135732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U koliko se zemalja obilježava Dan planeta  Zemlje?</a:t>
            </a:r>
          </a:p>
          <a:p>
            <a:r>
              <a:rPr lang="hr-HR" dirty="0" smtClean="0">
                <a:hlinkClick r:id="rId2" action="ppaction://hlinksldjump"/>
              </a:rPr>
              <a:t>A) </a:t>
            </a:r>
            <a:r>
              <a:rPr lang="hr-HR" dirty="0" smtClean="0">
                <a:hlinkClick r:id="rId2" action="ppaction://hlinksldjump"/>
              </a:rPr>
              <a:t>132</a:t>
            </a:r>
            <a:endParaRPr lang="hr-HR" dirty="0" smtClean="0"/>
          </a:p>
          <a:p>
            <a:r>
              <a:rPr lang="hr-HR" dirty="0" smtClean="0">
                <a:hlinkClick r:id="rId3" action="ppaction://hlinksldjump"/>
              </a:rPr>
              <a:t>B) </a:t>
            </a:r>
            <a:r>
              <a:rPr lang="hr-HR" dirty="0" smtClean="0">
                <a:hlinkClick r:id="rId3" action="ppaction://hlinksldjump"/>
              </a:rPr>
              <a:t>150</a:t>
            </a:r>
            <a:endParaRPr lang="hr-HR" dirty="0" smtClean="0"/>
          </a:p>
          <a:p>
            <a:r>
              <a:rPr lang="hr-HR" dirty="0" smtClean="0">
                <a:hlinkClick r:id="rId2" action="ppaction://hlinksldjump"/>
              </a:rPr>
              <a:t>C) </a:t>
            </a:r>
            <a:r>
              <a:rPr lang="hr-HR" dirty="0" smtClean="0">
                <a:hlinkClick r:id="rId2" action="ppaction://hlinksldjump"/>
              </a:rPr>
              <a:t>241</a:t>
            </a:r>
            <a:endParaRPr lang="hr-HR" dirty="0"/>
          </a:p>
        </p:txBody>
      </p:sp>
      <p:pic>
        <p:nvPicPr>
          <p:cNvPr id="4" name="Slika 3" descr="kifla slanac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38512" y="2505074"/>
            <a:ext cx="5091140" cy="381344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hr-HR" dirty="0" smtClean="0"/>
              <a:t>TOČNO </a:t>
            </a:r>
            <a:r>
              <a:rPr lang="hr-HR" dirty="0" smtClean="0">
                <a:sym typeface="Wingdings" pitchFamily="2" charset="2"/>
              </a:rPr>
              <a:t></a:t>
            </a:r>
            <a:endParaRPr lang="hr-HR" dirty="0"/>
          </a:p>
        </p:txBody>
      </p:sp>
      <p:sp>
        <p:nvSpPr>
          <p:cNvPr id="4" name="Strelica udesno 3">
            <a:hlinkClick r:id="rId2" action="ppaction://hlinksldjump"/>
          </p:cNvPr>
          <p:cNvSpPr/>
          <p:nvPr/>
        </p:nvSpPr>
        <p:spPr>
          <a:xfrm>
            <a:off x="6215074" y="5143512"/>
            <a:ext cx="2571768" cy="142876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hr-HR" dirty="0" smtClean="0"/>
              <a:t>NETOČNO </a:t>
            </a:r>
            <a:r>
              <a:rPr lang="hr-HR" dirty="0" smtClean="0">
                <a:sym typeface="Wingdings" pitchFamily="2" charset="2"/>
              </a:rPr>
              <a:t></a:t>
            </a:r>
          </a:p>
          <a:p>
            <a:pPr algn="ctr">
              <a:buNone/>
            </a:pPr>
            <a:endParaRPr lang="hr-HR" dirty="0"/>
          </a:p>
        </p:txBody>
      </p:sp>
      <p:sp>
        <p:nvSpPr>
          <p:cNvPr id="4" name="Strelica ulijevo 3">
            <a:hlinkClick r:id="rId2" action="ppaction://hlinksldjump"/>
          </p:cNvPr>
          <p:cNvSpPr/>
          <p:nvPr/>
        </p:nvSpPr>
        <p:spPr>
          <a:xfrm>
            <a:off x="428596" y="5357826"/>
            <a:ext cx="1714512" cy="128588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lika 3" descr="fuj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23307">
            <a:off x="4000496" y="2564904"/>
            <a:ext cx="4786339" cy="4078799"/>
          </a:xfrm>
          <a:prstGeom prst="rect">
            <a:avLst/>
          </a:prstGeom>
        </p:spPr>
      </p:pic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U kojem gradu se prvi put </a:t>
            </a:r>
            <a:r>
              <a:rPr lang="hr-HR" dirty="0" err="1" smtClean="0"/>
              <a:t>upotrebio</a:t>
            </a:r>
            <a:r>
              <a:rPr lang="hr-HR" dirty="0" smtClean="0"/>
              <a:t> naziv </a:t>
            </a:r>
            <a:r>
              <a:rPr lang="hr-HR" dirty="0" err="1" smtClean="0"/>
              <a:t>Earth</a:t>
            </a:r>
            <a:r>
              <a:rPr lang="hr-HR" dirty="0" smtClean="0"/>
              <a:t> </a:t>
            </a:r>
            <a:r>
              <a:rPr lang="hr-HR" dirty="0" err="1" smtClean="0"/>
              <a:t>Day</a:t>
            </a:r>
            <a:r>
              <a:rPr lang="hr-HR" dirty="0" smtClean="0"/>
              <a:t>?</a:t>
            </a:r>
          </a:p>
          <a:p>
            <a:r>
              <a:rPr lang="hr-HR" dirty="0" smtClean="0">
                <a:hlinkClick r:id="rId3" action="ppaction://hlinksldjump"/>
              </a:rPr>
              <a:t>A) </a:t>
            </a:r>
            <a:r>
              <a:rPr lang="hr-HR" dirty="0" smtClean="0">
                <a:hlinkClick r:id="rId3" action="ppaction://hlinksldjump"/>
              </a:rPr>
              <a:t>New York</a:t>
            </a:r>
            <a:endParaRPr lang="hr-HR" dirty="0" smtClean="0"/>
          </a:p>
          <a:p>
            <a:r>
              <a:rPr lang="hr-HR" dirty="0" smtClean="0">
                <a:hlinkClick r:id="rId4" action="ppaction://hlinksldjump"/>
              </a:rPr>
              <a:t>B) </a:t>
            </a:r>
            <a:r>
              <a:rPr lang="hr-HR" dirty="0" smtClean="0">
                <a:hlinkClick r:id="rId4" action="ppaction://hlinksldjump"/>
              </a:rPr>
              <a:t>San Francisco</a:t>
            </a:r>
            <a:endParaRPr lang="hr-HR" dirty="0" smtClean="0"/>
          </a:p>
          <a:p>
            <a:r>
              <a:rPr lang="hr-HR" dirty="0" smtClean="0">
                <a:hlinkClick r:id="rId3" action="ppaction://hlinksldjump"/>
              </a:rPr>
              <a:t>C) </a:t>
            </a:r>
            <a:r>
              <a:rPr lang="hr-HR" dirty="0" smtClean="0">
                <a:hlinkClick r:id="rId3" action="ppaction://hlinksldjump"/>
              </a:rPr>
              <a:t>Nova Gradiška </a:t>
            </a:r>
            <a:endParaRPr lang="hr-H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hr-HR" dirty="0" smtClean="0"/>
              <a:t>TOČNO </a:t>
            </a:r>
            <a:r>
              <a:rPr lang="hr-HR" dirty="0" smtClean="0">
                <a:sym typeface="Wingdings" pitchFamily="2" charset="2"/>
              </a:rPr>
              <a:t></a:t>
            </a:r>
            <a:endParaRPr lang="hr-HR" dirty="0"/>
          </a:p>
        </p:txBody>
      </p:sp>
      <p:sp>
        <p:nvSpPr>
          <p:cNvPr id="4" name="Strelica udesno 3">
            <a:hlinkClick r:id="rId2" action="ppaction://hlinksldjump"/>
          </p:cNvPr>
          <p:cNvSpPr/>
          <p:nvPr/>
        </p:nvSpPr>
        <p:spPr>
          <a:xfrm>
            <a:off x="7143768" y="5000636"/>
            <a:ext cx="1714512" cy="157163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hr-HR" dirty="0" smtClean="0"/>
              <a:t>NETOČNO </a:t>
            </a:r>
            <a:r>
              <a:rPr lang="hr-HR" dirty="0" smtClean="0">
                <a:sym typeface="Wingdings" pitchFamily="2" charset="2"/>
              </a:rPr>
              <a:t></a:t>
            </a:r>
            <a:endParaRPr lang="hr-HR" dirty="0"/>
          </a:p>
        </p:txBody>
      </p:sp>
      <p:sp>
        <p:nvSpPr>
          <p:cNvPr id="5" name="Strelica ulijevo 4">
            <a:hlinkClick r:id="rId2" action="ppaction://hlinksldjump"/>
          </p:cNvPr>
          <p:cNvSpPr/>
          <p:nvPr/>
        </p:nvSpPr>
        <p:spPr>
          <a:xfrm>
            <a:off x="714348" y="4786322"/>
            <a:ext cx="1928826" cy="150019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lika 3" descr="kokal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1959" y="1988840"/>
            <a:ext cx="4601139" cy="2968477"/>
          </a:xfrm>
          <a:prstGeom prst="rect">
            <a:avLst/>
          </a:prstGeom>
        </p:spPr>
      </p:pic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Kad je proglašen međunarodni Dan planeta Zemlje?</a:t>
            </a:r>
          </a:p>
          <a:p>
            <a:r>
              <a:rPr lang="hr-HR" dirty="0" smtClean="0">
                <a:hlinkClick r:id="rId3" action="ppaction://hlinksldjump"/>
              </a:rPr>
              <a:t>A) 22. </a:t>
            </a:r>
            <a:r>
              <a:rPr lang="hr-HR" dirty="0" smtClean="0">
                <a:hlinkClick r:id="rId3" action="ppaction://hlinksldjump"/>
              </a:rPr>
              <a:t>travanj 1969</a:t>
            </a:r>
            <a:endParaRPr lang="hr-HR" dirty="0" smtClean="0"/>
          </a:p>
          <a:p>
            <a:r>
              <a:rPr lang="hr-HR" dirty="0" smtClean="0">
                <a:hlinkClick r:id="rId4" action="ppaction://hlinksldjump"/>
              </a:rPr>
              <a:t>B) 12. </a:t>
            </a:r>
            <a:r>
              <a:rPr lang="hr-HR" dirty="0" smtClean="0">
                <a:hlinkClick r:id="rId4" action="ppaction://hlinksldjump"/>
              </a:rPr>
              <a:t>ožujka 2015</a:t>
            </a:r>
            <a:endParaRPr lang="hr-HR" dirty="0" smtClean="0"/>
          </a:p>
          <a:p>
            <a:r>
              <a:rPr lang="hr-HR" dirty="0" smtClean="0">
                <a:hlinkClick r:id="rId4" action="ppaction://hlinksldjump"/>
              </a:rPr>
              <a:t>C) 30. </a:t>
            </a:r>
            <a:r>
              <a:rPr lang="hr-HR" dirty="0" smtClean="0">
                <a:hlinkClick r:id="rId4" action="ppaction://hlinksldjump"/>
              </a:rPr>
              <a:t>veljače 1000</a:t>
            </a:r>
            <a:endParaRPr lang="hr-HR" dirty="0" smtClean="0"/>
          </a:p>
          <a:p>
            <a:pPr marL="0" indent="0">
              <a:buNone/>
            </a:pP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hr-HR" dirty="0" smtClean="0"/>
              <a:t>IZRADILI:</a:t>
            </a:r>
          </a:p>
          <a:p>
            <a:pPr marL="0" indent="0" algn="ctr">
              <a:buNone/>
            </a:pPr>
            <a:endParaRPr lang="hr-HR" dirty="0" smtClean="0"/>
          </a:p>
          <a:p>
            <a:pPr algn="ctr"/>
            <a:r>
              <a:rPr lang="hr-HR" dirty="0" smtClean="0"/>
              <a:t>DENIS RAŠIĆ </a:t>
            </a:r>
            <a:r>
              <a:rPr lang="hr-HR" dirty="0" smtClean="0">
                <a:sym typeface="Wingdings" pitchFamily="2" charset="2"/>
              </a:rPr>
              <a:t></a:t>
            </a:r>
          </a:p>
          <a:p>
            <a:pPr algn="ctr"/>
            <a:r>
              <a:rPr lang="hr-HR" dirty="0" smtClean="0">
                <a:sym typeface="Wingdings" pitchFamily="2" charset="2"/>
              </a:rPr>
              <a:t>MARIO MARUŠIĆ </a:t>
            </a:r>
          </a:p>
          <a:p>
            <a:pPr algn="ctr"/>
            <a:r>
              <a:rPr lang="hr-HR" dirty="0" smtClean="0">
                <a:sym typeface="Wingdings" pitchFamily="2" charset="2"/>
              </a:rPr>
              <a:t>LUKA SREMAC 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hr-HR" dirty="0" smtClean="0"/>
              <a:t>TOČNO </a:t>
            </a:r>
            <a:r>
              <a:rPr lang="hr-HR" dirty="0" smtClean="0">
                <a:sym typeface="Wingdings" pitchFamily="2" charset="2"/>
              </a:rPr>
              <a:t></a:t>
            </a:r>
            <a:endParaRPr lang="hr-HR" dirty="0"/>
          </a:p>
        </p:txBody>
      </p:sp>
      <p:sp>
        <p:nvSpPr>
          <p:cNvPr id="4" name="Strelica udesno 3">
            <a:hlinkClick r:id="rId2" action="ppaction://hlinksldjump"/>
          </p:cNvPr>
          <p:cNvSpPr/>
          <p:nvPr/>
        </p:nvSpPr>
        <p:spPr>
          <a:xfrm>
            <a:off x="1643042" y="3571876"/>
            <a:ext cx="5500726" cy="192882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hr-HR" dirty="0" smtClean="0"/>
              <a:t>NETOČNO </a:t>
            </a:r>
            <a:r>
              <a:rPr lang="hr-HR" dirty="0" smtClean="0">
                <a:sym typeface="Wingdings" pitchFamily="2" charset="2"/>
              </a:rPr>
              <a:t></a:t>
            </a:r>
            <a:endParaRPr lang="hr-HR" dirty="0"/>
          </a:p>
        </p:txBody>
      </p:sp>
      <p:sp>
        <p:nvSpPr>
          <p:cNvPr id="5" name="Strelica ulijevo 4">
            <a:hlinkClick r:id="rId2" action="ppaction://hlinksldjump"/>
          </p:cNvPr>
          <p:cNvSpPr/>
          <p:nvPr/>
        </p:nvSpPr>
        <p:spPr>
          <a:xfrm>
            <a:off x="571472" y="4500570"/>
            <a:ext cx="3071834" cy="200026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lika 3" descr="rik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17318" y="2484787"/>
            <a:ext cx="4610124" cy="3550539"/>
          </a:xfrm>
          <a:prstGeom prst="rect">
            <a:avLst/>
          </a:prstGeom>
        </p:spPr>
      </p:pic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Tko je </a:t>
            </a:r>
            <a:r>
              <a:rPr lang="hr-HR" dirty="0" smtClean="0"/>
              <a:t>prvi put </a:t>
            </a:r>
            <a:r>
              <a:rPr lang="hr-HR" dirty="0" smtClean="0"/>
              <a:t>predstavio ideju obilježavanja Dana Zemlje?</a:t>
            </a:r>
          </a:p>
          <a:p>
            <a:r>
              <a:rPr lang="hr-HR" dirty="0" smtClean="0">
                <a:hlinkClick r:id="rId3" action="ppaction://hlinksldjump"/>
              </a:rPr>
              <a:t>A) </a:t>
            </a:r>
            <a:r>
              <a:rPr lang="hr-HR" dirty="0" smtClean="0">
                <a:hlinkClick r:id="rId3" action="ppaction://hlinksldjump"/>
              </a:rPr>
              <a:t>Ivo Josipović</a:t>
            </a:r>
            <a:endParaRPr lang="hr-HR" dirty="0" smtClean="0"/>
          </a:p>
          <a:p>
            <a:r>
              <a:rPr lang="hr-HR" dirty="0" smtClean="0">
                <a:hlinkClick r:id="rId3" action="ppaction://hlinksldjump"/>
              </a:rPr>
              <a:t>B) </a:t>
            </a:r>
            <a:r>
              <a:rPr lang="hr-HR" dirty="0" err="1" smtClean="0">
                <a:hlinkClick r:id="rId3" action="ppaction://hlinksldjump"/>
              </a:rPr>
              <a:t>Jackie</a:t>
            </a:r>
            <a:r>
              <a:rPr lang="hr-HR" dirty="0" smtClean="0">
                <a:hlinkClick r:id="rId3" action="ppaction://hlinksldjump"/>
              </a:rPr>
              <a:t> Chan </a:t>
            </a:r>
            <a:endParaRPr lang="hr-HR" dirty="0" smtClean="0"/>
          </a:p>
          <a:p>
            <a:r>
              <a:rPr lang="hr-HR" dirty="0" smtClean="0">
                <a:hlinkClick r:id="rId4" action="ppaction://hlinksldjump"/>
              </a:rPr>
              <a:t>C) </a:t>
            </a:r>
            <a:r>
              <a:rPr lang="hr-HR" dirty="0" err="1" smtClean="0">
                <a:hlinkClick r:id="rId4" action="ppaction://hlinksldjump"/>
              </a:rPr>
              <a:t>John</a:t>
            </a:r>
            <a:r>
              <a:rPr lang="hr-HR" dirty="0" smtClean="0">
                <a:hlinkClick r:id="rId4" action="ppaction://hlinksldjump"/>
              </a:rPr>
              <a:t> </a:t>
            </a:r>
            <a:r>
              <a:rPr lang="hr-HR" dirty="0" err="1" smtClean="0">
                <a:hlinkClick r:id="rId4" action="ppaction://hlinksldjump"/>
              </a:rPr>
              <a:t>McConnell</a:t>
            </a:r>
            <a:r>
              <a:rPr lang="hr-HR" dirty="0" smtClean="0">
                <a:hlinkClick r:id="rId4" action="ppaction://hlinksldjump"/>
              </a:rPr>
              <a:t> 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hr-HR" dirty="0" smtClean="0"/>
              <a:t>TOČNO </a:t>
            </a:r>
            <a:r>
              <a:rPr lang="hr-HR" dirty="0" smtClean="0">
                <a:sym typeface="Wingdings" pitchFamily="2" charset="2"/>
              </a:rPr>
              <a:t></a:t>
            </a:r>
            <a:endParaRPr lang="hr-HR" dirty="0"/>
          </a:p>
        </p:txBody>
      </p:sp>
      <p:sp>
        <p:nvSpPr>
          <p:cNvPr id="4" name="Strelica udesno 3">
            <a:hlinkClick r:id="rId2" action="ppaction://hlinksldjump"/>
          </p:cNvPr>
          <p:cNvSpPr/>
          <p:nvPr/>
        </p:nvSpPr>
        <p:spPr>
          <a:xfrm>
            <a:off x="5214942" y="4929198"/>
            <a:ext cx="2286016" cy="142876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hr-HR" dirty="0" smtClean="0"/>
              <a:t>NETOČNO </a:t>
            </a:r>
            <a:r>
              <a:rPr lang="hr-HR" dirty="0" smtClean="0">
                <a:sym typeface="Wingdings" pitchFamily="2" charset="2"/>
              </a:rPr>
              <a:t></a:t>
            </a:r>
            <a:endParaRPr lang="hr-HR" dirty="0"/>
          </a:p>
        </p:txBody>
      </p:sp>
      <p:sp>
        <p:nvSpPr>
          <p:cNvPr id="4" name="Strelica ulijevo 3">
            <a:hlinkClick r:id="rId2" action="ppaction://hlinksldjump"/>
          </p:cNvPr>
          <p:cNvSpPr/>
          <p:nvPr/>
        </p:nvSpPr>
        <p:spPr>
          <a:xfrm>
            <a:off x="1500166" y="4714884"/>
            <a:ext cx="1928826" cy="121444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Od koje se godine službeno obilježava Dan planeta Zemlje?</a:t>
            </a:r>
          </a:p>
          <a:p>
            <a:r>
              <a:rPr lang="hr-HR" dirty="0" smtClean="0">
                <a:hlinkClick r:id="rId2" action="ppaction://hlinksldjump"/>
              </a:rPr>
              <a:t>A) 1111</a:t>
            </a:r>
            <a:r>
              <a:rPr lang="hr-HR" dirty="0" smtClean="0"/>
              <a:t>.</a:t>
            </a:r>
            <a:endParaRPr lang="hr-HR" dirty="0" smtClean="0"/>
          </a:p>
          <a:p>
            <a:r>
              <a:rPr lang="hr-HR" dirty="0" smtClean="0">
                <a:hlinkClick r:id="rId2" action="ppaction://hlinksldjump"/>
              </a:rPr>
              <a:t>B) 2013</a:t>
            </a:r>
            <a:r>
              <a:rPr lang="hr-HR" dirty="0" smtClean="0"/>
              <a:t>.</a:t>
            </a:r>
            <a:endParaRPr lang="hr-HR" dirty="0" smtClean="0"/>
          </a:p>
          <a:p>
            <a:r>
              <a:rPr lang="hr-HR" dirty="0" smtClean="0">
                <a:hlinkClick r:id="rId3" action="ppaction://hlinksldjump"/>
              </a:rPr>
              <a:t>C)1992</a:t>
            </a:r>
            <a:r>
              <a:rPr lang="hr-HR" dirty="0" smtClean="0"/>
              <a:t>.</a:t>
            </a:r>
            <a:endParaRPr lang="hr-HR" dirty="0"/>
          </a:p>
        </p:txBody>
      </p:sp>
      <p:pic>
        <p:nvPicPr>
          <p:cNvPr id="4" name="Slika 3" descr="ć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28992" y="2500306"/>
            <a:ext cx="4857677" cy="363856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hr-HR" dirty="0" smtClean="0"/>
              <a:t>TOČNO </a:t>
            </a:r>
            <a:r>
              <a:rPr lang="hr-HR" dirty="0" smtClean="0">
                <a:sym typeface="Wingdings" pitchFamily="2" charset="2"/>
              </a:rPr>
              <a:t></a:t>
            </a:r>
            <a:endParaRPr lang="hr-HR" dirty="0"/>
          </a:p>
        </p:txBody>
      </p:sp>
      <p:sp>
        <p:nvSpPr>
          <p:cNvPr id="4" name="Strelica udesno 3">
            <a:hlinkClick r:id="rId2" action="ppaction://hlinksldjump"/>
          </p:cNvPr>
          <p:cNvSpPr/>
          <p:nvPr/>
        </p:nvSpPr>
        <p:spPr>
          <a:xfrm>
            <a:off x="5286380" y="4857760"/>
            <a:ext cx="2571768" cy="135732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ij">
  <a:themeElements>
    <a:clrScheme name="Solsticij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ij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ij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56</TotalTime>
  <Words>171</Words>
  <Application>Microsoft Office PowerPoint</Application>
  <PresentationFormat>Prikaz na zaslonu (4:3)</PresentationFormat>
  <Paragraphs>42</Paragraphs>
  <Slides>20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20</vt:i4>
      </vt:variant>
    </vt:vector>
  </HeadingPairs>
  <TitlesOfParts>
    <vt:vector size="21" baseType="lpstr">
      <vt:lpstr>Solsticij</vt:lpstr>
      <vt:lpstr>Dan planeta Zemlje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Dan planeta Zemlje</dc:title>
  <cp:lastModifiedBy>Marina Šoufek</cp:lastModifiedBy>
  <cp:revision>8</cp:revision>
  <dcterms:modified xsi:type="dcterms:W3CDTF">2014-04-25T12:32:01Z</dcterms:modified>
</cp:coreProperties>
</file>