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9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398543-1DA9-46BD-9690-E4D0828B82CE}" type="datetimeFigureOut">
              <a:rPr lang="sr-Latn-CS" smtClean="0"/>
              <a:pPr/>
              <a:t>19.2.2014.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B81450-E058-43BB-8D50-CBA0DB3EE95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</p:spPr>
        <p:txBody>
          <a:bodyPr/>
          <a:lstStyle/>
          <a:p>
            <a:r>
              <a:rPr lang="hr-HR" dirty="0" smtClean="0"/>
              <a:t>Igra asocijacije 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42844" y="1785925"/>
          <a:ext cx="8644000" cy="4857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809631">
                <a:tc>
                  <a:txBody>
                    <a:bodyPr/>
                    <a:lstStyle/>
                    <a:p>
                      <a:r>
                        <a:rPr lang="hr-HR" sz="2000" b="0" dirty="0" smtClean="0">
                          <a:solidFill>
                            <a:schemeClr val="bg1"/>
                          </a:solidFill>
                        </a:rPr>
                        <a:t>Dialeri</a:t>
                      </a:r>
                      <a:endParaRPr lang="hr-HR" sz="2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chemeClr val="bg1"/>
                          </a:solidFill>
                        </a:rPr>
                        <a:t>Facebook</a:t>
                      </a:r>
                      <a:endParaRPr lang="hr-HR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chemeClr val="bg1"/>
                          </a:solidFill>
                        </a:rPr>
                        <a:t>Ime</a:t>
                      </a:r>
                      <a:endParaRPr lang="hr-HR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1"/>
                          </a:solidFill>
                        </a:rPr>
                        <a:t>Http:/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hr-HR" dirty="0" smtClean="0"/>
                        <a:t>Worm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Tegged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Prezime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.com</a:t>
                      </a:r>
                      <a:endParaRPr lang="hr-HR" dirty="0"/>
                    </a:p>
                  </a:txBody>
                  <a:tcPr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hr-HR" dirty="0" smtClean="0"/>
                        <a:t>Spyware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Linkedin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Datum rođenja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www.</a:t>
                      </a:r>
                      <a:endParaRPr lang="hr-HR" dirty="0"/>
                    </a:p>
                  </a:txBody>
                  <a:tcPr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hr-HR" dirty="0" smtClean="0"/>
                        <a:t>Trojanski</a:t>
                      </a:r>
                      <a:r>
                        <a:rPr lang="hr-HR" baseline="0" dirty="0" smtClean="0"/>
                        <a:t> konj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Twitter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Mjesto</a:t>
                      </a:r>
                      <a:r>
                        <a:rPr lang="hr-HR" baseline="0" dirty="0" smtClean="0"/>
                        <a:t> rođenja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.hr</a:t>
                      </a:r>
                      <a:endParaRPr lang="hr-HR" dirty="0"/>
                    </a:p>
                  </a:txBody>
                  <a:tcPr/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hr-HR" sz="2400" b="1" i="1" dirty="0" smtClean="0"/>
                        <a:t>Virusi</a:t>
                      </a:r>
                      <a:endParaRPr lang="hr-HR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i="1" dirty="0" smtClean="0"/>
                        <a:t>Društvene mreže</a:t>
                      </a:r>
                      <a:endParaRPr lang="hr-H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i="1" dirty="0" smtClean="0"/>
                        <a:t>Osobni</a:t>
                      </a:r>
                      <a:r>
                        <a:rPr lang="hr-HR" b="1" i="1" baseline="0" dirty="0" smtClean="0"/>
                        <a:t> podatci</a:t>
                      </a:r>
                      <a:endParaRPr lang="hr-H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i="1" dirty="0" smtClean="0"/>
                        <a:t>Internet </a:t>
                      </a:r>
                      <a:endParaRPr lang="hr-HR" b="1" i="1" dirty="0"/>
                    </a:p>
                  </a:txBody>
                  <a:tcPr/>
                </a:tc>
              </a:tr>
              <a:tr h="809631">
                <a:tc gridSpan="4">
                  <a:txBody>
                    <a:bodyPr/>
                    <a:lstStyle/>
                    <a:p>
                      <a:pPr algn="ctr"/>
                      <a:r>
                        <a:rPr lang="hr-HR" sz="3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Sigurnost na internetu </a:t>
                      </a:r>
                      <a:endParaRPr lang="hr-HR" sz="3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142844" y="178592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2285984" y="1785926"/>
            <a:ext cx="221457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500562" y="178592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6643702" y="178592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142844" y="2571744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142844" y="3357562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142844" y="4143380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142844" y="500063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1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2285984" y="2571744"/>
            <a:ext cx="221457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4500562" y="2571744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6643702" y="2571744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6643702" y="3357562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6643702" y="4143380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6643702" y="500063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4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2285984" y="3357562"/>
            <a:ext cx="221457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4500562" y="3357562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2285984" y="5000636"/>
            <a:ext cx="221457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2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2285984" y="4143380"/>
            <a:ext cx="221457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4500562" y="5000636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</a:t>
            </a:r>
            <a:r>
              <a:rPr lang="hr-HR" dirty="0" smtClean="0"/>
              <a:t>ješenje 3 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4500562" y="4143380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142844" y="5786454"/>
            <a:ext cx="864399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rješenje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60</Words>
  <Application>Microsoft Office PowerPoint</Application>
  <PresentationFormat>Prikaz na zaslonu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Bogatstvo</vt:lpstr>
      <vt:lpstr>Igra asocijacije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Andrea Alduk</dc:title>
  <dc:creator>Korisnik</dc:creator>
  <cp:lastModifiedBy>Marina Šoufek</cp:lastModifiedBy>
  <cp:revision>16</cp:revision>
  <dcterms:created xsi:type="dcterms:W3CDTF">2013-01-17T09:12:21Z</dcterms:created>
  <dcterms:modified xsi:type="dcterms:W3CDTF">2014-02-19T15:26:24Z</dcterms:modified>
</cp:coreProperties>
</file>