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14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s dijagonalno zaobljenim kutom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A797EED-8E93-4674-A9D5-BAAACD4F21A1}" type="datetimeFigureOut">
              <a:rPr lang="sr-Latn-CS" smtClean="0"/>
              <a:t>19.2.2014</a:t>
            </a:fld>
            <a:endParaRPr lang="hr-HR"/>
          </a:p>
        </p:txBody>
      </p:sp>
      <p:sp>
        <p:nvSpPr>
          <p:cNvPr id="11" name="Rezervirano mjesto broja slajda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225BB1E-C800-4F51-B295-C78DD6CB1504}" type="slidenum">
              <a:rPr lang="hr-HR" smtClean="0"/>
              <a:t>‹#›</a:t>
            </a:fld>
            <a:endParaRPr lang="hr-HR"/>
          </a:p>
        </p:txBody>
      </p:sp>
      <p:sp>
        <p:nvSpPr>
          <p:cNvPr id="12" name="Rezervirano mjesto podnožja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797EED-8E93-4674-A9D5-BAAACD4F21A1}" type="datetimeFigureOut">
              <a:rPr lang="sr-Latn-CS" smtClean="0"/>
              <a:t>19.2.2014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25BB1E-C800-4F51-B295-C78DD6CB150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797EED-8E93-4674-A9D5-BAAACD4F21A1}" type="datetimeFigureOut">
              <a:rPr lang="sr-Latn-CS" smtClean="0"/>
              <a:t>19.2.2014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25BB1E-C800-4F51-B295-C78DD6CB150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797EED-8E93-4674-A9D5-BAAACD4F21A1}" type="datetimeFigureOut">
              <a:rPr lang="sr-Latn-CS" smtClean="0"/>
              <a:t>19.2.2014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25BB1E-C800-4F51-B295-C78DD6CB150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8" name="Rezervirano mjesto datuma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A797EED-8E93-4674-A9D5-BAAACD4F21A1}" type="datetimeFigureOut">
              <a:rPr lang="sr-Latn-CS" smtClean="0"/>
              <a:t>19.2.2014</a:t>
            </a:fld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225BB1E-C800-4F51-B295-C78DD6CB1504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797EED-8E93-4674-A9D5-BAAACD4F21A1}" type="datetimeFigureOut">
              <a:rPr lang="sr-Latn-CS" smtClean="0"/>
              <a:t>19.2.2014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225BB1E-C800-4F51-B295-C78DD6CB1504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Pravokutni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797EED-8E93-4674-A9D5-BAAACD4F21A1}" type="datetimeFigureOut">
              <a:rPr lang="sr-Latn-CS" smtClean="0"/>
              <a:t>19.2.2014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225BB1E-C800-4F51-B295-C78DD6CB150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797EED-8E93-4674-A9D5-BAAACD4F21A1}" type="datetimeFigureOut">
              <a:rPr lang="sr-Latn-CS" smtClean="0"/>
              <a:t>19.2.2014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25BB1E-C800-4F51-B295-C78DD6CB1504}" type="slidenum">
              <a:rPr lang="hr-HR" smtClean="0"/>
              <a:t>‹#›</a:t>
            </a:fld>
            <a:endParaRPr lang="hr-HR"/>
          </a:p>
        </p:txBody>
      </p:sp>
      <p:sp>
        <p:nvSpPr>
          <p:cNvPr id="7" name="Pravokutni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797EED-8E93-4674-A9D5-BAAACD4F21A1}" type="datetimeFigureOut">
              <a:rPr lang="sr-Latn-CS" smtClean="0"/>
              <a:t>19.2.2014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25BB1E-C800-4F51-B295-C78DD6CB150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9" name="Rezervirano mjesto datuma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A797EED-8E93-4674-A9D5-BAAACD4F21A1}" type="datetimeFigureOut">
              <a:rPr lang="sr-Latn-CS" smtClean="0"/>
              <a:t>19.2.2014</a:t>
            </a:fld>
            <a:endParaRPr lang="hr-HR"/>
          </a:p>
        </p:txBody>
      </p:sp>
      <p:sp>
        <p:nvSpPr>
          <p:cNvPr id="10" name="Rezervirano mjesto broja slajda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225BB1E-C800-4F51-B295-C78DD6CB1504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Rezervirano mjesto podnožja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3" name="Rezervirano mjesto slike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hr-H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Pritisnite ikonu za dodavanje slike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zervirano mjesto datuma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A797EED-8E93-4674-A9D5-BAAACD4F21A1}" type="datetimeFigureOut">
              <a:rPr lang="sr-Latn-CS" smtClean="0"/>
              <a:t>19.2.2014</a:t>
            </a:fld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225BB1E-C800-4F51-B295-C78DD6CB1504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s dijagonalno zaobljenim kuto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2A797EED-8E93-4674-A9D5-BAAACD4F21A1}" type="datetimeFigureOut">
              <a:rPr lang="sr-Latn-CS" smtClean="0"/>
              <a:t>19.2.2014</a:t>
            </a:fld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4225BB1E-C800-4F51-B295-C78DD6CB1504}" type="slidenum">
              <a:rPr lang="hr-HR" smtClean="0"/>
              <a:t>‹#›</a:t>
            </a:fld>
            <a:endParaRPr lang="hr-HR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ica 3"/>
          <p:cNvGraphicFramePr>
            <a:graphicFrameLocks noGrp="1"/>
          </p:cNvGraphicFramePr>
          <p:nvPr/>
        </p:nvGraphicFramePr>
        <p:xfrm>
          <a:off x="1428728" y="357166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             15+2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            5-</a:t>
                      </a:r>
                      <a:r>
                        <a:rPr lang="hr-HR" dirty="0" err="1" smtClean="0"/>
                        <a:t>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            5*</a:t>
                      </a:r>
                      <a:r>
                        <a:rPr lang="hr-HR" dirty="0" err="1" smtClean="0"/>
                        <a:t>5</a:t>
                      </a:r>
                      <a:r>
                        <a:rPr lang="hr-HR" dirty="0" smtClean="0"/>
                        <a:t>   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             16+20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            12-6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           20*12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              2+1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             4-</a:t>
                      </a:r>
                      <a:r>
                        <a:rPr lang="hr-HR" dirty="0" err="1" smtClean="0"/>
                        <a:t>4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           35*4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rgbClr val="FF0000"/>
                          </a:solidFill>
                        </a:rPr>
                        <a:t>         Zbrajanje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rgbClr val="FF0000"/>
                          </a:solidFill>
                        </a:rPr>
                        <a:t>      Oduzimanje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rgbClr val="FF0000"/>
                          </a:solidFill>
                        </a:rPr>
                        <a:t>    Množenje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kstniOkvir 4"/>
          <p:cNvSpPr txBox="1"/>
          <p:nvPr/>
        </p:nvSpPr>
        <p:spPr>
          <a:xfrm>
            <a:off x="1833522" y="2174852"/>
            <a:ext cx="4643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00B050"/>
                </a:solidFill>
              </a:rPr>
              <a:t>                            MATEMATIKA</a:t>
            </a:r>
            <a:endParaRPr lang="hr-HR" dirty="0">
              <a:solidFill>
                <a:srgbClr val="00B050"/>
              </a:solidFill>
            </a:endParaRPr>
          </a:p>
        </p:txBody>
      </p:sp>
      <p:sp>
        <p:nvSpPr>
          <p:cNvPr id="6" name="Pravokutnik 5"/>
          <p:cNvSpPr/>
          <p:nvPr/>
        </p:nvSpPr>
        <p:spPr>
          <a:xfrm>
            <a:off x="1428728" y="357166"/>
            <a:ext cx="2071702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A1</a:t>
            </a:r>
            <a:endParaRPr lang="hr-HR" dirty="0"/>
          </a:p>
        </p:txBody>
      </p:sp>
      <p:sp>
        <p:nvSpPr>
          <p:cNvPr id="7" name="Pravokutnik 6"/>
          <p:cNvSpPr/>
          <p:nvPr/>
        </p:nvSpPr>
        <p:spPr>
          <a:xfrm>
            <a:off x="1428728" y="714356"/>
            <a:ext cx="2071702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A2</a:t>
            </a:r>
            <a:endParaRPr lang="hr-HR" dirty="0"/>
          </a:p>
        </p:txBody>
      </p:sp>
      <p:sp>
        <p:nvSpPr>
          <p:cNvPr id="8" name="Pravokutnik 7"/>
          <p:cNvSpPr/>
          <p:nvPr/>
        </p:nvSpPr>
        <p:spPr>
          <a:xfrm>
            <a:off x="1428728" y="1071546"/>
            <a:ext cx="2071702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A3</a:t>
            </a:r>
            <a:endParaRPr lang="hr-HR" dirty="0"/>
          </a:p>
        </p:txBody>
      </p:sp>
      <p:sp>
        <p:nvSpPr>
          <p:cNvPr id="9" name="Pravokutnik 8"/>
          <p:cNvSpPr/>
          <p:nvPr/>
        </p:nvSpPr>
        <p:spPr>
          <a:xfrm>
            <a:off x="1428728" y="1428736"/>
            <a:ext cx="207170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Stupac A </a:t>
            </a:r>
            <a:endParaRPr lang="hr-HR" dirty="0"/>
          </a:p>
        </p:txBody>
      </p:sp>
      <p:sp>
        <p:nvSpPr>
          <p:cNvPr id="10" name="Pravokutnik 9"/>
          <p:cNvSpPr/>
          <p:nvPr/>
        </p:nvSpPr>
        <p:spPr>
          <a:xfrm>
            <a:off x="3500430" y="357166"/>
            <a:ext cx="2000264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B1</a:t>
            </a:r>
            <a:endParaRPr lang="hr-HR" dirty="0"/>
          </a:p>
        </p:txBody>
      </p:sp>
      <p:sp>
        <p:nvSpPr>
          <p:cNvPr id="11" name="Pravokutnik 10"/>
          <p:cNvSpPr/>
          <p:nvPr/>
        </p:nvSpPr>
        <p:spPr>
          <a:xfrm>
            <a:off x="3500430" y="714356"/>
            <a:ext cx="2000264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B2</a:t>
            </a:r>
            <a:endParaRPr lang="hr-HR" dirty="0"/>
          </a:p>
        </p:txBody>
      </p:sp>
      <p:sp>
        <p:nvSpPr>
          <p:cNvPr id="12" name="Pravokutnik 11"/>
          <p:cNvSpPr/>
          <p:nvPr/>
        </p:nvSpPr>
        <p:spPr>
          <a:xfrm>
            <a:off x="3500430" y="1071546"/>
            <a:ext cx="2000264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B3</a:t>
            </a:r>
            <a:endParaRPr lang="hr-HR" dirty="0"/>
          </a:p>
        </p:txBody>
      </p:sp>
      <p:sp>
        <p:nvSpPr>
          <p:cNvPr id="13" name="Pravokutnik 12"/>
          <p:cNvSpPr/>
          <p:nvPr/>
        </p:nvSpPr>
        <p:spPr>
          <a:xfrm>
            <a:off x="3500430" y="1428736"/>
            <a:ext cx="200026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Stupac B</a:t>
            </a:r>
            <a:endParaRPr lang="hr-HR" dirty="0"/>
          </a:p>
        </p:txBody>
      </p:sp>
      <p:sp>
        <p:nvSpPr>
          <p:cNvPr id="14" name="Pravokutnik 13"/>
          <p:cNvSpPr/>
          <p:nvPr/>
        </p:nvSpPr>
        <p:spPr>
          <a:xfrm>
            <a:off x="5500694" y="357166"/>
            <a:ext cx="2071702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C1</a:t>
            </a:r>
            <a:endParaRPr lang="hr-HR" dirty="0"/>
          </a:p>
        </p:txBody>
      </p:sp>
      <p:sp>
        <p:nvSpPr>
          <p:cNvPr id="15" name="Pravokutnik 14"/>
          <p:cNvSpPr/>
          <p:nvPr/>
        </p:nvSpPr>
        <p:spPr>
          <a:xfrm>
            <a:off x="5500694" y="714356"/>
            <a:ext cx="2071702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C2</a:t>
            </a:r>
            <a:endParaRPr lang="hr-HR" dirty="0"/>
          </a:p>
        </p:txBody>
      </p:sp>
      <p:sp>
        <p:nvSpPr>
          <p:cNvPr id="16" name="Pravokutnik 15"/>
          <p:cNvSpPr/>
          <p:nvPr/>
        </p:nvSpPr>
        <p:spPr>
          <a:xfrm>
            <a:off x="5500694" y="1071546"/>
            <a:ext cx="2071702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C3</a:t>
            </a:r>
            <a:endParaRPr lang="hr-HR" dirty="0"/>
          </a:p>
        </p:txBody>
      </p:sp>
      <p:sp>
        <p:nvSpPr>
          <p:cNvPr id="17" name="Pravokutnik 16"/>
          <p:cNvSpPr/>
          <p:nvPr/>
        </p:nvSpPr>
        <p:spPr>
          <a:xfrm>
            <a:off x="5500694" y="1428736"/>
            <a:ext cx="207170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Stupac C</a:t>
            </a:r>
            <a:endParaRPr lang="hr-HR" dirty="0"/>
          </a:p>
        </p:txBody>
      </p:sp>
      <p:sp>
        <p:nvSpPr>
          <p:cNvPr id="18" name="Pravokutnik 17"/>
          <p:cNvSpPr/>
          <p:nvPr/>
        </p:nvSpPr>
        <p:spPr>
          <a:xfrm>
            <a:off x="2357422" y="1928802"/>
            <a:ext cx="378621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Rješenje</a:t>
            </a:r>
            <a:endParaRPr lang="hr-HR" dirty="0"/>
          </a:p>
        </p:txBody>
      </p:sp>
      <p:sp>
        <p:nvSpPr>
          <p:cNvPr id="19" name="Pravokutnik 18"/>
          <p:cNvSpPr/>
          <p:nvPr/>
        </p:nvSpPr>
        <p:spPr>
          <a:xfrm rot="20349441">
            <a:off x="105626" y="3766855"/>
            <a:ext cx="821090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8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Igra Asocijacija</a:t>
            </a:r>
            <a:endParaRPr lang="hr-HR" sz="80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21" name="Nasmiješeno lice 20"/>
          <p:cNvSpPr/>
          <p:nvPr/>
        </p:nvSpPr>
        <p:spPr>
          <a:xfrm rot="1451609">
            <a:off x="6158394" y="4894837"/>
            <a:ext cx="1357322" cy="1285884"/>
          </a:xfrm>
          <a:prstGeom prst="smileyFace">
            <a:avLst>
              <a:gd name="adj" fmla="val 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Znak munje 21"/>
          <p:cNvSpPr/>
          <p:nvPr/>
        </p:nvSpPr>
        <p:spPr>
          <a:xfrm>
            <a:off x="2143108" y="4643446"/>
            <a:ext cx="571504" cy="571504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8" dur="1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vnica">
  <a:themeElements>
    <a:clrScheme name="Livnic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Livnic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ivnic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75</TotalTime>
  <Words>44</Words>
  <Application>Microsoft Office PowerPoint</Application>
  <PresentationFormat>Prikaz na zaslonu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2" baseType="lpstr">
      <vt:lpstr>Livnica</vt:lpstr>
      <vt:lpstr>Slajd 1</vt:lpstr>
    </vt:vector>
  </TitlesOfParts>
  <Company>MZOS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Korisnik</dc:creator>
  <cp:lastModifiedBy>Korisnik</cp:lastModifiedBy>
  <cp:revision>9</cp:revision>
  <dcterms:created xsi:type="dcterms:W3CDTF">2014-02-19T13:52:44Z</dcterms:created>
  <dcterms:modified xsi:type="dcterms:W3CDTF">2014-02-19T15:07:59Z</dcterms:modified>
</cp:coreProperties>
</file>