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19.2.2014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lika 53" descr="bar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9174"/>
          </a:xfrm>
          <a:prstGeom prst="rect">
            <a:avLst/>
          </a:prstGeom>
        </p:spPr>
      </p:pic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500032" y="1142985"/>
          <a:ext cx="8001060" cy="45720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91440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Messi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Balić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Federer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Hircher</a:t>
                      </a:r>
                      <a:endParaRPr lang="hr-HR" sz="2400" dirty="0"/>
                    </a:p>
                  </a:txBody>
                  <a:tcPr/>
                </a:tc>
              </a:tr>
              <a:tr h="91440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Modrić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Čupić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Nadal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Kostelić</a:t>
                      </a:r>
                      <a:endParaRPr lang="hr-HR" sz="2400" dirty="0"/>
                    </a:p>
                  </a:txBody>
                  <a:tcPr/>
                </a:tc>
              </a:tr>
              <a:tr h="91440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Olić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Vori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Đoković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Liggeti</a:t>
                      </a:r>
                      <a:endParaRPr lang="hr-HR" sz="2400" dirty="0"/>
                    </a:p>
                  </a:txBody>
                  <a:tcPr/>
                </a:tc>
              </a:tr>
              <a:tr h="91440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Ronaldo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Karabatić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Ivanišević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Neureuther</a:t>
                      </a:r>
                      <a:endParaRPr lang="hr-HR" sz="2400" dirty="0"/>
                    </a:p>
                  </a:txBody>
                  <a:tcPr/>
                </a:tc>
              </a:tr>
              <a:tr h="91440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Nogomet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Rukomet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Tenis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Skijanje</a:t>
                      </a:r>
                      <a:endParaRPr lang="hr-H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2000232" y="5786454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 smtClean="0">
                <a:solidFill>
                  <a:srgbClr val="92D050"/>
                </a:solidFill>
              </a:rPr>
              <a:t>Sport</a:t>
            </a:r>
            <a:endParaRPr lang="hr-HR" sz="4000" dirty="0">
              <a:solidFill>
                <a:srgbClr val="92D050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500034" y="1142984"/>
            <a:ext cx="2000264" cy="92869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31" name="Pravokutnik 30"/>
          <p:cNvSpPr/>
          <p:nvPr/>
        </p:nvSpPr>
        <p:spPr>
          <a:xfrm>
            <a:off x="500034" y="2071678"/>
            <a:ext cx="2000264" cy="92869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500034" y="3000372"/>
            <a:ext cx="2000264" cy="857256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33" name="Pravokutnik 32"/>
          <p:cNvSpPr/>
          <p:nvPr/>
        </p:nvSpPr>
        <p:spPr>
          <a:xfrm>
            <a:off x="500034" y="4786322"/>
            <a:ext cx="2000264" cy="92869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a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500034" y="3857628"/>
            <a:ext cx="2000264" cy="92869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2500298" y="3857628"/>
            <a:ext cx="2000264" cy="928694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36" name="Pravokutnik 35"/>
          <p:cNvSpPr/>
          <p:nvPr/>
        </p:nvSpPr>
        <p:spPr>
          <a:xfrm>
            <a:off x="2500298" y="3000372"/>
            <a:ext cx="2000264" cy="857256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2500298" y="2071678"/>
            <a:ext cx="2000264" cy="928694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38" name="Pravokutnik 37"/>
          <p:cNvSpPr/>
          <p:nvPr/>
        </p:nvSpPr>
        <p:spPr>
          <a:xfrm>
            <a:off x="2500298" y="1142984"/>
            <a:ext cx="2000264" cy="928694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40" name="Pravokutnik 39"/>
          <p:cNvSpPr/>
          <p:nvPr/>
        </p:nvSpPr>
        <p:spPr>
          <a:xfrm>
            <a:off x="2500298" y="4786322"/>
            <a:ext cx="2000264" cy="92869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b</a:t>
            </a:r>
            <a:endParaRPr lang="hr-HR" dirty="0"/>
          </a:p>
        </p:txBody>
      </p:sp>
      <p:sp>
        <p:nvSpPr>
          <p:cNvPr id="41" name="Pravokutnik 40"/>
          <p:cNvSpPr/>
          <p:nvPr/>
        </p:nvSpPr>
        <p:spPr>
          <a:xfrm>
            <a:off x="6500826" y="1142984"/>
            <a:ext cx="2000264" cy="928694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43" name="Pravokutnik 42"/>
          <p:cNvSpPr/>
          <p:nvPr/>
        </p:nvSpPr>
        <p:spPr>
          <a:xfrm>
            <a:off x="6500826" y="2071678"/>
            <a:ext cx="2000264" cy="928694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45" name="Pravokutnik 44"/>
          <p:cNvSpPr/>
          <p:nvPr/>
        </p:nvSpPr>
        <p:spPr>
          <a:xfrm>
            <a:off x="4500562" y="3857628"/>
            <a:ext cx="2000264" cy="92869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46" name="Pravokutnik 45"/>
          <p:cNvSpPr/>
          <p:nvPr/>
        </p:nvSpPr>
        <p:spPr>
          <a:xfrm>
            <a:off x="4500562" y="4786322"/>
            <a:ext cx="2000264" cy="92869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c</a:t>
            </a:r>
            <a:endParaRPr lang="hr-HR" dirty="0"/>
          </a:p>
        </p:txBody>
      </p:sp>
      <p:sp>
        <p:nvSpPr>
          <p:cNvPr id="47" name="Pravokutnik 46"/>
          <p:cNvSpPr/>
          <p:nvPr/>
        </p:nvSpPr>
        <p:spPr>
          <a:xfrm>
            <a:off x="6500826" y="3000372"/>
            <a:ext cx="2000264" cy="857256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48" name="Pravokutnik 47"/>
          <p:cNvSpPr/>
          <p:nvPr/>
        </p:nvSpPr>
        <p:spPr>
          <a:xfrm>
            <a:off x="6500826" y="3857628"/>
            <a:ext cx="2000264" cy="928694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49" name="Pravokutnik 48"/>
          <p:cNvSpPr/>
          <p:nvPr/>
        </p:nvSpPr>
        <p:spPr>
          <a:xfrm>
            <a:off x="6500826" y="4786322"/>
            <a:ext cx="2000264" cy="92869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d</a:t>
            </a:r>
            <a:endParaRPr lang="hr-HR" dirty="0"/>
          </a:p>
        </p:txBody>
      </p:sp>
      <p:sp>
        <p:nvSpPr>
          <p:cNvPr id="50" name="Pravokutnik 49"/>
          <p:cNvSpPr/>
          <p:nvPr/>
        </p:nvSpPr>
        <p:spPr>
          <a:xfrm>
            <a:off x="2071670" y="5715016"/>
            <a:ext cx="5429288" cy="928694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</a:t>
            </a:r>
            <a:endParaRPr lang="hr-HR" dirty="0"/>
          </a:p>
        </p:txBody>
      </p:sp>
      <p:sp>
        <p:nvSpPr>
          <p:cNvPr id="51" name="Pravokutnik 50"/>
          <p:cNvSpPr/>
          <p:nvPr/>
        </p:nvSpPr>
        <p:spPr>
          <a:xfrm>
            <a:off x="4500562" y="2071678"/>
            <a:ext cx="2000264" cy="92869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c2</a:t>
            </a:r>
            <a:endParaRPr lang="hr-HR" b="1" dirty="0"/>
          </a:p>
        </p:txBody>
      </p:sp>
      <p:sp>
        <p:nvSpPr>
          <p:cNvPr id="52" name="Pravokutnik 51"/>
          <p:cNvSpPr/>
          <p:nvPr/>
        </p:nvSpPr>
        <p:spPr>
          <a:xfrm>
            <a:off x="4500562" y="3000372"/>
            <a:ext cx="2000264" cy="85725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53" name="Pravokutnik 52"/>
          <p:cNvSpPr/>
          <p:nvPr/>
        </p:nvSpPr>
        <p:spPr>
          <a:xfrm>
            <a:off x="4500562" y="1142984"/>
            <a:ext cx="2000264" cy="92869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55" name="Pravokutnik 54"/>
          <p:cNvSpPr/>
          <p:nvPr/>
        </p:nvSpPr>
        <p:spPr>
          <a:xfrm>
            <a:off x="2214546" y="0"/>
            <a:ext cx="45005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Asocijacija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47</Words>
  <PresentationFormat>Prikaz na zaslonu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Korisnik</cp:lastModifiedBy>
  <cp:revision>8</cp:revision>
  <dcterms:modified xsi:type="dcterms:W3CDTF">2014-02-19T15:05:49Z</dcterms:modified>
</cp:coreProperties>
</file>