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0B6313-AD84-49AF-B368-D6C0ADA9CA34}" type="datetimeFigureOut">
              <a:rPr lang="hr-HR" smtClean="0"/>
              <a:t>5.3.2013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3B547F-E208-492D-B681-172BF8C1855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hr-HR" sz="8800" dirty="0" smtClean="0"/>
              <a:t>Dan žena        </a:t>
            </a:r>
            <a:endParaRPr lang="hr-HR" sz="8800" dirty="0"/>
          </a:p>
        </p:txBody>
      </p:sp>
      <p:pic>
        <p:nvPicPr>
          <p:cNvPr id="25602" name="Picture 2" descr="http://www.kakopedija.com/wp-content/uploads/2012/02/kako-iznenaditi-voljenu-za-8-m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64904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Točno!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Idi na sljedeće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Koji je simbol dana žena u Italiji?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Ljiljan</a:t>
            </a:r>
          </a:p>
          <a:p>
            <a:pPr marL="578358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Zumbul</a:t>
            </a:r>
            <a:endParaRPr lang="hr-HR" dirty="0" smtClean="0"/>
          </a:p>
          <a:p>
            <a:pPr marL="578358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Mimoza</a:t>
            </a:r>
            <a:endParaRPr lang="hr-HR" dirty="0"/>
          </a:p>
        </p:txBody>
      </p:sp>
      <p:pic>
        <p:nvPicPr>
          <p:cNvPr id="38914" name="Picture 2" descr="http://www.057info.hr/images/vijesti/orginal/MIMOZA_13271357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13285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Netočno!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Vrati se na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Točno!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Idi na sljedeće pitanje!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godina proglašena Međunarodnim godinom žena?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1939.</a:t>
            </a:r>
            <a:endParaRPr lang="hr-HR" dirty="0" smtClean="0"/>
          </a:p>
          <a:p>
            <a:pPr marL="578358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1975.</a:t>
            </a:r>
            <a:endParaRPr lang="hr-HR" dirty="0" smtClean="0"/>
          </a:p>
          <a:p>
            <a:pPr marL="578358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1998.</a:t>
            </a:r>
            <a:endParaRPr lang="hr-HR" dirty="0"/>
          </a:p>
        </p:txBody>
      </p:sp>
      <p:pic>
        <p:nvPicPr>
          <p:cNvPr id="35844" name="Picture 4" descr="http://www.jutarnji.hr/multimedia/archive/00247/valentinovo652_247454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996952"/>
            <a:ext cx="6264696" cy="346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Netočno!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Vrati se na pitanje!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Točno!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Idi na sljedeći slajd!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800" dirty="0" smtClean="0"/>
              <a:t>Kraj! </a:t>
            </a:r>
            <a:endParaRPr lang="hr-HR" sz="8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Izradile Patricija </a:t>
            </a:r>
            <a:r>
              <a:rPr lang="hr-HR" dirty="0" err="1" smtClean="0"/>
              <a:t>Volf</a:t>
            </a:r>
            <a:r>
              <a:rPr lang="hr-HR" dirty="0" smtClean="0"/>
              <a:t> i Ivana </a:t>
            </a:r>
            <a:r>
              <a:rPr lang="hr-HR" dirty="0" err="1" smtClean="0"/>
              <a:t>Vonić</a:t>
            </a:r>
            <a:r>
              <a:rPr lang="hr-HR" dirty="0" smtClean="0"/>
              <a:t>. </a:t>
            </a:r>
          </a:p>
        </p:txBody>
      </p:sp>
      <p:pic>
        <p:nvPicPr>
          <p:cNvPr id="40962" name="Picture 2" descr="http://www.teen385.com/frontend/images/rte/022012/70450-valentinov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617211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Kada se održava Dan žena?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a)8.3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3" action="ppaction://hlinksldjump"/>
              </a:rPr>
              <a:t>b)26.5</a:t>
            </a:r>
          </a:p>
          <a:p>
            <a:pPr>
              <a:buNone/>
            </a:pPr>
            <a:r>
              <a:rPr lang="hr-HR" dirty="0" smtClean="0">
                <a:hlinkClick r:id="rId3" action="ppaction://hlinksldjump"/>
              </a:rPr>
              <a:t>c)27.12</a:t>
            </a:r>
            <a:endParaRPr lang="hr-HR" dirty="0"/>
          </a:p>
        </p:txBody>
      </p:sp>
      <p:pic>
        <p:nvPicPr>
          <p:cNvPr id="33794" name="Picture 2" descr="http://plataforma69.files.wordpress.com/2010/06/ros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060848"/>
            <a:ext cx="5616624" cy="4212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Netočno.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Vrati se na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Točno!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Idi na sljedeće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Kada se prvi put obilježio Dan žena?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a)21.2.1999.</a:t>
            </a:r>
          </a:p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b)5.3.1905.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3" action="ppaction://hlinksldjump"/>
              </a:rPr>
              <a:t>c)28.2.1909.</a:t>
            </a:r>
            <a:endParaRPr lang="hr-HR" dirty="0"/>
          </a:p>
        </p:txBody>
      </p:sp>
      <p:pic>
        <p:nvPicPr>
          <p:cNvPr id="30722" name="Picture 2" descr="http://baranja.hr/demo/wp-content/uploads/2013/02/poklon_za_valentino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852936"/>
            <a:ext cx="47625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Netočno!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Vrati se na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Točno!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Idi na sljedeće pitanje!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Tko je nagovorio Lenjina da Dan žena postane državni praznik?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a)</a:t>
            </a:r>
            <a:r>
              <a:rPr lang="hr-HR" dirty="0" err="1" smtClean="0">
                <a:hlinkClick r:id="rId2" action="ppaction://hlinksldjump"/>
              </a:rPr>
              <a:t>Clara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err="1" smtClean="0">
                <a:hlinkClick r:id="rId2" action="ppaction://hlinksldjump"/>
              </a:rPr>
              <a:t>Zetkin</a:t>
            </a:r>
            <a:endParaRPr lang="hr-HR" dirty="0" smtClean="0">
              <a:hlinkClick r:id="rId2" action="ppaction://hlinksldjump"/>
            </a:endParaRPr>
          </a:p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b)Rosa Luxemburg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3" action="ppaction://hlinksldjump"/>
              </a:rPr>
              <a:t>c)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smtClean="0">
                <a:hlinkClick r:id="rId3" action="ppaction://hlinksldjump"/>
              </a:rPr>
              <a:t>Aleksandra </a:t>
            </a:r>
            <a:r>
              <a:rPr lang="hr-HR" dirty="0" err="1" smtClean="0">
                <a:hlinkClick r:id="rId3" action="ppaction://hlinksldjump"/>
              </a:rPr>
              <a:t>Kolontaj</a:t>
            </a:r>
            <a:endParaRPr lang="hr-HR" dirty="0"/>
          </a:p>
        </p:txBody>
      </p:sp>
      <p:pic>
        <p:nvPicPr>
          <p:cNvPr id="27650" name="Picture 2" descr="http://hermanitou.files.wordpress.com/2011/03/aleksandra_kolontaj1.jpg?w=6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348880"/>
            <a:ext cx="1944216" cy="3307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Netočno!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endParaRPr lang="hr-HR" dirty="0" smtClean="0">
              <a:sym typeface="Wingdings" pitchFamily="2" charset="2"/>
            </a:endParaRPr>
          </a:p>
          <a:p>
            <a:pPr>
              <a:buNone/>
            </a:pPr>
            <a:r>
              <a:rPr lang="hr-HR" dirty="0" smtClean="0">
                <a:sym typeface="Wingdings" pitchFamily="2" charset="2"/>
                <a:hlinkClick r:id="rId2" action="ppaction://hlinksldjump"/>
              </a:rPr>
              <a:t>Vrati se na pitanje!</a:t>
            </a:r>
            <a:endParaRPr lang="hr-H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158</Words>
  <Application>Microsoft Office PowerPoint</Application>
  <PresentationFormat>Prikaz na zaslonu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Oduševljenje</vt:lpstr>
      <vt:lpstr>Dan žena        </vt:lpstr>
      <vt:lpstr>Kada se održava Dan žena?</vt:lpstr>
      <vt:lpstr>Slajd 3</vt:lpstr>
      <vt:lpstr>Slajd 4</vt:lpstr>
      <vt:lpstr>Kada se prvi put obilježio Dan žena?</vt:lpstr>
      <vt:lpstr>Slajd 6</vt:lpstr>
      <vt:lpstr>Slajd 7</vt:lpstr>
      <vt:lpstr>Tko je nagovorio Lenjina da Dan žena postane državni praznik?</vt:lpstr>
      <vt:lpstr>Slajd 9</vt:lpstr>
      <vt:lpstr>Slajd 10</vt:lpstr>
      <vt:lpstr>Koji je simbol dana žena u Italiji?</vt:lpstr>
      <vt:lpstr>Slajd 12</vt:lpstr>
      <vt:lpstr>Slajd 13</vt:lpstr>
      <vt:lpstr>Koja je godina proglašena Međunarodnim godinom žena? </vt:lpstr>
      <vt:lpstr>Slajd 15</vt:lpstr>
      <vt:lpstr>Slajd 16</vt:lpstr>
      <vt:lpstr>Kraj! 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žena        </dc:title>
  <dc:creator>Korisnik</dc:creator>
  <cp:lastModifiedBy>Korisnik</cp:lastModifiedBy>
  <cp:revision>5</cp:revision>
  <dcterms:created xsi:type="dcterms:W3CDTF">2013-03-05T15:47:56Z</dcterms:created>
  <dcterms:modified xsi:type="dcterms:W3CDTF">2013-03-05T16:33:49Z</dcterms:modified>
</cp:coreProperties>
</file>