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 BRIŠKI" userId="2b6270cf-7391-4079-96de-f8532f735ef2" providerId="ADAL" clId="{4B36ED27-B855-834F-80F0-FB90F5003ACC}"/>
    <pc:docChg chg="undo redo custSel addSld modSld sldOrd">
      <pc:chgData name="LEO BRIŠKI" userId="2b6270cf-7391-4079-96de-f8532f735ef2" providerId="ADAL" clId="{4B36ED27-B855-834F-80F0-FB90F5003ACC}" dt="2022-05-25T16:41:05.324" v="2866" actId="2711"/>
      <pc:docMkLst>
        <pc:docMk/>
      </pc:docMkLst>
      <pc:sldChg chg="addSp delSp modSp mod modTransition setBg setClrOvrMap">
        <pc:chgData name="LEO BRIŠKI" userId="2b6270cf-7391-4079-96de-f8532f735ef2" providerId="ADAL" clId="{4B36ED27-B855-834F-80F0-FB90F5003ACC}" dt="2022-05-23T18:53:36.378" v="40" actId="12563"/>
        <pc:sldMkLst>
          <pc:docMk/>
          <pc:sldMk cId="3229677572" sldId="256"/>
        </pc:sldMkLst>
        <pc:spChg chg="mod">
          <ac:chgData name="LEO BRIŠKI" userId="2b6270cf-7391-4079-96de-f8532f735ef2" providerId="ADAL" clId="{4B36ED27-B855-834F-80F0-FB90F5003ACC}" dt="2022-05-23T18:53:17.877" v="39" actId="255"/>
          <ac:spMkLst>
            <pc:docMk/>
            <pc:sldMk cId="3229677572" sldId="256"/>
            <ac:spMk id="2" creationId="{706D7A75-1A30-C54C-985F-3A29FC2E7995}"/>
          </ac:spMkLst>
        </pc:spChg>
        <pc:spChg chg="mod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3" creationId="{6968982F-D27A-C143-92F1-F529EBA0C15B}"/>
          </ac:spMkLst>
        </pc:spChg>
        <pc:spChg chg="add del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8" creationId="{C1DD1A8A-57D5-4A81-AD04-532B043C5611}"/>
          </ac:spMkLst>
        </pc:spChg>
        <pc:spChg chg="add del">
          <ac:chgData name="LEO BRIŠKI" userId="2b6270cf-7391-4079-96de-f8532f735ef2" providerId="ADAL" clId="{4B36ED27-B855-834F-80F0-FB90F5003ACC}" dt="2022-05-23T18:52:07.836" v="29" actId="26606"/>
          <ac:spMkLst>
            <pc:docMk/>
            <pc:sldMk cId="3229677572" sldId="256"/>
            <ac:spMk id="11" creationId="{71B2258F-86CA-4D4D-8270-BC05FCDEBFB3}"/>
          </ac:spMkLst>
        </pc:spChg>
        <pc:spChg chg="add del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13" creationId="{007891EC-4501-44ED-A8C8-B11B6DB767AB}"/>
          </ac:spMkLst>
        </pc:spChg>
        <pc:spChg chg="add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18" creationId="{E91DC736-0EF8-4F87-9146-EBF1D2EE4D3D}"/>
          </ac:spMkLst>
        </pc:spChg>
        <pc:spChg chg="add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20" creationId="{097CD68E-23E3-4007-8847-CD0944C4F7BE}"/>
          </ac:spMkLst>
        </pc:spChg>
        <pc:spChg chg="add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22" creationId="{AF2F604E-43BE-4DC3-B983-E071523364F8}"/>
          </ac:spMkLst>
        </pc:spChg>
        <pc:spChg chg="add">
          <ac:chgData name="LEO BRIŠKI" userId="2b6270cf-7391-4079-96de-f8532f735ef2" providerId="ADAL" clId="{4B36ED27-B855-834F-80F0-FB90F5003ACC}" dt="2022-05-23T18:53:04.606" v="36" actId="26606"/>
          <ac:spMkLst>
            <pc:docMk/>
            <pc:sldMk cId="3229677572" sldId="256"/>
            <ac:spMk id="24" creationId="{08C9B587-E65E-4B52-B37C-ABEBB6E87928}"/>
          </ac:spMkLst>
        </pc:spChg>
        <pc:picChg chg="add del">
          <ac:chgData name="LEO BRIŠKI" userId="2b6270cf-7391-4079-96de-f8532f735ef2" providerId="ADAL" clId="{4B36ED27-B855-834F-80F0-FB90F5003ACC}" dt="2022-05-23T18:48:07.412" v="26" actId="478"/>
          <ac:picMkLst>
            <pc:docMk/>
            <pc:sldMk cId="3229677572" sldId="256"/>
            <ac:picMk id="4" creationId="{DB2A95C6-BB2C-3D43-8220-950C6DBFC4F4}"/>
          </ac:picMkLst>
        </pc:picChg>
        <pc:picChg chg="add mod ord">
          <ac:chgData name="LEO BRIŠKI" userId="2b6270cf-7391-4079-96de-f8532f735ef2" providerId="ADAL" clId="{4B36ED27-B855-834F-80F0-FB90F5003ACC}" dt="2022-05-23T18:53:04.606" v="36" actId="26606"/>
          <ac:picMkLst>
            <pc:docMk/>
            <pc:sldMk cId="3229677572" sldId="256"/>
            <ac:picMk id="6" creationId="{FEAB74D0-377B-6248-A632-45825BE071C1}"/>
          </ac:picMkLst>
        </pc:picChg>
      </pc:sldChg>
      <pc:sldChg chg="addSp delSp modSp new mod ord modTransition setBg addAnim delAnim">
        <pc:chgData name="LEO BRIŠKI" userId="2b6270cf-7391-4079-96de-f8532f735ef2" providerId="ADAL" clId="{4B36ED27-B855-834F-80F0-FB90F5003ACC}" dt="2022-05-25T16:38:26.912" v="2865" actId="478"/>
        <pc:sldMkLst>
          <pc:docMk/>
          <pc:sldMk cId="3738274723" sldId="257"/>
        </pc:sldMkLst>
        <pc:spChg chg="mod">
          <ac:chgData name="LEO BRIŠKI" userId="2b6270cf-7391-4079-96de-f8532f735ef2" providerId="ADAL" clId="{4B36ED27-B855-834F-80F0-FB90F5003ACC}" dt="2022-05-23T20:31:16.291" v="582" actId="20577"/>
          <ac:spMkLst>
            <pc:docMk/>
            <pc:sldMk cId="3738274723" sldId="257"/>
            <ac:spMk id="2" creationId="{E64C0D18-E5BE-924B-813E-E106AEAE7B88}"/>
          </ac:spMkLst>
        </pc:spChg>
        <pc:spChg chg="mod">
          <ac:chgData name="LEO BRIŠKI" userId="2b6270cf-7391-4079-96de-f8532f735ef2" providerId="ADAL" clId="{4B36ED27-B855-834F-80F0-FB90F5003ACC}" dt="2022-05-23T20:28:52.409" v="553" actId="255"/>
          <ac:spMkLst>
            <pc:docMk/>
            <pc:sldMk cId="3738274723" sldId="257"/>
            <ac:spMk id="3" creationId="{4B9CBADE-7207-864B-87F7-E622BF7A21AE}"/>
          </ac:spMkLst>
        </pc:spChg>
        <pc:spChg chg="add del">
          <ac:chgData name="LEO BRIŠKI" userId="2b6270cf-7391-4079-96de-f8532f735ef2" providerId="ADAL" clId="{4B36ED27-B855-834F-80F0-FB90F5003ACC}" dt="2022-05-25T16:32:00.820" v="2801" actId="22"/>
          <ac:spMkLst>
            <pc:docMk/>
            <pc:sldMk cId="3738274723" sldId="257"/>
            <ac:spMk id="4" creationId="{19296A4D-B179-6A41-B34F-C36FF1A95BA6}"/>
          </ac:spMkLst>
        </pc:spChg>
        <pc:spChg chg="add del mod">
          <ac:chgData name="LEO BRIŠKI" userId="2b6270cf-7391-4079-96de-f8532f735ef2" providerId="ADAL" clId="{4B36ED27-B855-834F-80F0-FB90F5003ACC}" dt="2022-05-23T20:28:56.392" v="554" actId="255"/>
          <ac:spMkLst>
            <pc:docMk/>
            <pc:sldMk cId="3738274723" sldId="257"/>
            <ac:spMk id="5" creationId="{76C4697E-63E1-834F-BED7-877AB99D17C0}"/>
          </ac:spMkLst>
        </pc:spChg>
        <pc:spChg chg="add del mod">
          <ac:chgData name="LEO BRIŠKI" userId="2b6270cf-7391-4079-96de-f8532f735ef2" providerId="ADAL" clId="{4B36ED27-B855-834F-80F0-FB90F5003ACC}" dt="2022-05-25T16:38:26.912" v="2865" actId="478"/>
          <ac:spMkLst>
            <pc:docMk/>
            <pc:sldMk cId="3738274723" sldId="257"/>
            <ac:spMk id="6" creationId="{65BC4F1F-03EF-DE4F-8F27-CC2BBB8419F1}"/>
          </ac:spMkLst>
        </pc:spChg>
        <pc:spChg chg="add">
          <ac:chgData name="LEO BRIŠKI" userId="2b6270cf-7391-4079-96de-f8532f735ef2" providerId="ADAL" clId="{4B36ED27-B855-834F-80F0-FB90F5003ACC}" dt="2022-05-23T20:28:38.595" v="551" actId="26606"/>
          <ac:spMkLst>
            <pc:docMk/>
            <pc:sldMk cId="3738274723" sldId="257"/>
            <ac:spMk id="10" creationId="{E35A04CF-97D4-4FF7-B359-C546B1F62E54}"/>
          </ac:spMkLst>
        </pc:spChg>
        <pc:spChg chg="add">
          <ac:chgData name="LEO BRIŠKI" userId="2b6270cf-7391-4079-96de-f8532f735ef2" providerId="ADAL" clId="{4B36ED27-B855-834F-80F0-FB90F5003ACC}" dt="2022-05-23T20:28:38.595" v="551" actId="26606"/>
          <ac:spMkLst>
            <pc:docMk/>
            <pc:sldMk cId="3738274723" sldId="257"/>
            <ac:spMk id="12" creationId="{1DE7243B-5109-444B-8FAF-7437C66BC0E9}"/>
          </ac:spMkLst>
        </pc:spChg>
        <pc:spChg chg="add">
          <ac:chgData name="LEO BRIŠKI" userId="2b6270cf-7391-4079-96de-f8532f735ef2" providerId="ADAL" clId="{4B36ED27-B855-834F-80F0-FB90F5003ACC}" dt="2022-05-23T20:28:38.595" v="551" actId="26606"/>
          <ac:spMkLst>
            <pc:docMk/>
            <pc:sldMk cId="3738274723" sldId="257"/>
            <ac:spMk id="14" creationId="{4C5D6221-DA7B-4611-AA26-7D8E349FDE96}"/>
          </ac:spMkLst>
        </pc:spChg>
      </pc:sldChg>
      <pc:sldChg chg="addSp delSp modSp new mod ord modTransition setBg addAnim delAnim modAnim">
        <pc:chgData name="LEO BRIŠKI" userId="2b6270cf-7391-4079-96de-f8532f735ef2" providerId="ADAL" clId="{4B36ED27-B855-834F-80F0-FB90F5003ACC}" dt="2022-05-25T16:41:05.324" v="2866" actId="2711"/>
        <pc:sldMkLst>
          <pc:docMk/>
          <pc:sldMk cId="3648013101" sldId="258"/>
        </pc:sldMkLst>
        <pc:spChg chg="mod">
          <ac:chgData name="LEO BRIŠKI" userId="2b6270cf-7391-4079-96de-f8532f735ef2" providerId="ADAL" clId="{4B36ED27-B855-834F-80F0-FB90F5003ACC}" dt="2022-05-25T16:37:45.564" v="2855" actId="14100"/>
          <ac:spMkLst>
            <pc:docMk/>
            <pc:sldMk cId="3648013101" sldId="258"/>
            <ac:spMk id="2" creationId="{19654E2F-6119-714C-A4F5-66F9F6AE1D10}"/>
          </ac:spMkLst>
        </pc:spChg>
        <pc:spChg chg="add del mod">
          <ac:chgData name="LEO BRIŠKI" userId="2b6270cf-7391-4079-96de-f8532f735ef2" providerId="ADAL" clId="{4B36ED27-B855-834F-80F0-FB90F5003ACC}" dt="2022-05-25T16:35:37.607" v="2842" actId="478"/>
          <ac:spMkLst>
            <pc:docMk/>
            <pc:sldMk cId="3648013101" sldId="258"/>
            <ac:spMk id="3" creationId="{4BC41251-5C88-DC40-B5E5-9A32C5382676}"/>
          </ac:spMkLst>
        </pc:spChg>
        <pc:spChg chg="add del mod">
          <ac:chgData name="LEO BRIŠKI" userId="2b6270cf-7391-4079-96de-f8532f735ef2" providerId="ADAL" clId="{4B36ED27-B855-834F-80F0-FB90F5003ACC}" dt="2022-05-25T16:32:00.319" v="2800" actId="478"/>
          <ac:spMkLst>
            <pc:docMk/>
            <pc:sldMk cId="3648013101" sldId="258"/>
            <ac:spMk id="7" creationId="{6D0AD1BC-4588-3448-BB83-CF0E697B0A5A}"/>
          </ac:spMkLst>
        </pc:spChg>
        <pc:spChg chg="add del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8" creationId="{907EF6B7-1338-4443-8C46-6A318D952DFD}"/>
          </ac:spMkLst>
        </pc:spChg>
        <pc:spChg chg="add del mod">
          <ac:chgData name="LEO BRIŠKI" userId="2b6270cf-7391-4079-96de-f8532f735ef2" providerId="ADAL" clId="{4B36ED27-B855-834F-80F0-FB90F5003ACC}" dt="2022-05-25T16:31:59.918" v="2797" actId="139"/>
          <ac:spMkLst>
            <pc:docMk/>
            <pc:sldMk cId="3648013101" sldId="258"/>
            <ac:spMk id="9" creationId="{5AB85220-6F93-BA46-99B7-6A0216DA7272}"/>
          </ac:spMkLst>
        </pc:spChg>
        <pc:spChg chg="add del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10" creationId="{DAAE4CDD-124C-4DCF-9584-B6033B545DD5}"/>
          </ac:spMkLst>
        </pc:spChg>
        <pc:spChg chg="add del mod">
          <ac:chgData name="LEO BRIŠKI" userId="2b6270cf-7391-4079-96de-f8532f735ef2" providerId="ADAL" clId="{4B36ED27-B855-834F-80F0-FB90F5003ACC}" dt="2022-05-25T16:31:59.755" v="2796" actId="139"/>
          <ac:spMkLst>
            <pc:docMk/>
            <pc:sldMk cId="3648013101" sldId="258"/>
            <ac:spMk id="11" creationId="{FB5E381E-1C92-2244-8D4B-61683B6E2812}"/>
          </ac:spMkLst>
        </pc:spChg>
        <pc:spChg chg="add del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12" creationId="{081E4A58-353D-44AE-B2FC-2A74E2E400F7}"/>
          </ac:spMkLst>
        </pc:spChg>
        <pc:spChg chg="add del mod">
          <ac:chgData name="LEO BRIŠKI" userId="2b6270cf-7391-4079-96de-f8532f735ef2" providerId="ADAL" clId="{4B36ED27-B855-834F-80F0-FB90F5003ACC}" dt="2022-05-25T16:31:55.743" v="2789" actId="22"/>
          <ac:spMkLst>
            <pc:docMk/>
            <pc:sldMk cId="3648013101" sldId="258"/>
            <ac:spMk id="14" creationId="{91CF1E32-0126-6C46-B92B-A28AF98C8D1E}"/>
          </ac:spMkLst>
        </pc:spChg>
        <pc:spChg chg="add del mod">
          <ac:chgData name="LEO BRIŠKI" userId="2b6270cf-7391-4079-96de-f8532f735ef2" providerId="ADAL" clId="{4B36ED27-B855-834F-80F0-FB90F5003ACC}" dt="2022-05-25T16:31:54.399" v="2788" actId="478"/>
          <ac:spMkLst>
            <pc:docMk/>
            <pc:sldMk cId="3648013101" sldId="258"/>
            <ac:spMk id="16" creationId="{38DDB417-D769-9448-8FF6-E65FA2113EAF}"/>
          </ac:spMkLst>
        </pc:spChg>
        <pc:spChg chg="add del mod">
          <ac:chgData name="LEO BRIŠKI" userId="2b6270cf-7391-4079-96de-f8532f735ef2" providerId="ADAL" clId="{4B36ED27-B855-834F-80F0-FB90F5003ACC}" dt="2022-05-25T16:35:39.063" v="2843" actId="478"/>
          <ac:spMkLst>
            <pc:docMk/>
            <pc:sldMk cId="3648013101" sldId="258"/>
            <ac:spMk id="18" creationId="{7E0D9C23-211F-6541-AD7B-926BDD02323A}"/>
          </ac:spMkLst>
        </pc:spChg>
        <pc:spChg chg="add mod">
          <ac:chgData name="LEO BRIŠKI" userId="2b6270cf-7391-4079-96de-f8532f735ef2" providerId="ADAL" clId="{4B36ED27-B855-834F-80F0-FB90F5003ACC}" dt="2022-05-25T16:41:05.324" v="2866" actId="2711"/>
          <ac:spMkLst>
            <pc:docMk/>
            <pc:sldMk cId="3648013101" sldId="258"/>
            <ac:spMk id="21" creationId="{4E7F278B-3744-F145-A119-BA1538E0046D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24" creationId="{362D44EE-C852-4460-B8B5-C4F2BC20510C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26" creationId="{658970D8-8D1D-4B5C-894B-E871CC86543D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28" creationId="{F227E5B6-9132-43CA-B503-37A18562ADF2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30" creationId="{03C2051E-A88D-48E5-BACF-AAED17892722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32" creationId="{7821A508-2985-4905-874A-527429BAABFA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34" creationId="{D2929CB1-0E3C-4B2D-ADC5-0154FB33BA44}"/>
          </ac:spMkLst>
        </pc:spChg>
        <pc:spChg chg="add">
          <ac:chgData name="LEO BRIŠKI" userId="2b6270cf-7391-4079-96de-f8532f735ef2" providerId="ADAL" clId="{4B36ED27-B855-834F-80F0-FB90F5003ACC}" dt="2022-05-25T16:37:15.565" v="2845" actId="26606"/>
          <ac:spMkLst>
            <pc:docMk/>
            <pc:sldMk cId="3648013101" sldId="258"/>
            <ac:spMk id="36" creationId="{5F2F0C84-BE8C-4DC2-A6D3-30349A801D5C}"/>
          </ac:spMkLst>
        </pc:spChg>
        <pc:picChg chg="add del mod">
          <ac:chgData name="LEO BRIŠKI" userId="2b6270cf-7391-4079-96de-f8532f735ef2" providerId="ADAL" clId="{4B36ED27-B855-834F-80F0-FB90F5003ACC}" dt="2022-05-25T16:32:05.739" v="2805" actId="931"/>
          <ac:picMkLst>
            <pc:docMk/>
            <pc:sldMk cId="3648013101" sldId="258"/>
            <ac:picMk id="4" creationId="{1CC3AEB7-B09F-A048-B831-3CFE9FCA89D3}"/>
          </ac:picMkLst>
        </pc:picChg>
        <pc:picChg chg="add mod">
          <ac:chgData name="LEO BRIŠKI" userId="2b6270cf-7391-4079-96de-f8532f735ef2" providerId="ADAL" clId="{4B36ED27-B855-834F-80F0-FB90F5003ACC}" dt="2022-05-25T16:38:24.054" v="2864" actId="1076"/>
          <ac:picMkLst>
            <pc:docMk/>
            <pc:sldMk cId="3648013101" sldId="258"/>
            <ac:picMk id="19" creationId="{945311B0-EF62-464D-9B03-CA4913543C77}"/>
          </ac:picMkLst>
        </pc:picChg>
      </pc:sldChg>
      <pc:sldChg chg="addSp delSp modSp new mod modTransition setBg addAnim delAnim modAnim">
        <pc:chgData name="LEO BRIŠKI" userId="2b6270cf-7391-4079-96de-f8532f735ef2" providerId="ADAL" clId="{4B36ED27-B855-834F-80F0-FB90F5003ACC}" dt="2022-05-25T16:25:16.172" v="2706" actId="27700"/>
        <pc:sldMkLst>
          <pc:docMk/>
          <pc:sldMk cId="2037887389" sldId="259"/>
        </pc:sldMkLst>
        <pc:spChg chg="mod">
          <ac:chgData name="LEO BRIŠKI" userId="2b6270cf-7391-4079-96de-f8532f735ef2" providerId="ADAL" clId="{4B36ED27-B855-834F-80F0-FB90F5003ACC}" dt="2022-05-25T16:24:24.722" v="2694" actId="14100"/>
          <ac:spMkLst>
            <pc:docMk/>
            <pc:sldMk cId="2037887389" sldId="259"/>
            <ac:spMk id="2" creationId="{561D6307-A471-F24E-98B0-7C750CD655CC}"/>
          </ac:spMkLst>
        </pc:spChg>
        <pc:spChg chg="del mod">
          <ac:chgData name="LEO BRIŠKI" userId="2b6270cf-7391-4079-96de-f8532f735ef2" providerId="ADAL" clId="{4B36ED27-B855-834F-80F0-FB90F5003ACC}" dt="2022-05-25T16:16:25.387" v="2373" actId="478"/>
          <ac:spMkLst>
            <pc:docMk/>
            <pc:sldMk cId="2037887389" sldId="259"/>
            <ac:spMk id="3" creationId="{4E49BD2D-2ABF-C940-8987-234B1F03B1D0}"/>
          </ac:spMkLst>
        </pc:spChg>
        <pc:spChg chg="add del mod">
          <ac:chgData name="LEO BRIŠKI" userId="2b6270cf-7391-4079-96de-f8532f735ef2" providerId="ADAL" clId="{4B36ED27-B855-834F-80F0-FB90F5003ACC}" dt="2022-05-24T20:14:20.782" v="1418" actId="478"/>
          <ac:spMkLst>
            <pc:docMk/>
            <pc:sldMk cId="2037887389" sldId="259"/>
            <ac:spMk id="4" creationId="{85379B0E-4FE1-7244-B23E-8A8CCD478773}"/>
          </ac:spMkLst>
        </pc:spChg>
        <pc:spChg chg="add del">
          <ac:chgData name="LEO BRIŠKI" userId="2b6270cf-7391-4079-96de-f8532f735ef2" providerId="ADAL" clId="{4B36ED27-B855-834F-80F0-FB90F5003ACC}" dt="2022-05-25T16:16:23.110" v="2372" actId="22"/>
          <ac:spMkLst>
            <pc:docMk/>
            <pc:sldMk cId="2037887389" sldId="259"/>
            <ac:spMk id="5" creationId="{4BEFE8F1-AAAA-AC46-9478-C5C70817FFB5}"/>
          </ac:spMkLst>
        </pc:spChg>
        <pc:spChg chg="add del mod">
          <ac:chgData name="LEO BRIŠKI" userId="2b6270cf-7391-4079-96de-f8532f735ef2" providerId="ADAL" clId="{4B36ED27-B855-834F-80F0-FB90F5003ACC}" dt="2022-05-25T16:16:32.096" v="2374" actId="931"/>
          <ac:spMkLst>
            <pc:docMk/>
            <pc:sldMk cId="2037887389" sldId="259"/>
            <ac:spMk id="7" creationId="{7105735D-7E19-244E-BFDF-CFDFA2F35790}"/>
          </ac:spMkLst>
        </pc:spChg>
        <pc:spChg chg="add del">
          <ac:chgData name="LEO BRIŠKI" userId="2b6270cf-7391-4079-96de-f8532f735ef2" providerId="ADAL" clId="{4B36ED27-B855-834F-80F0-FB90F5003ACC}" dt="2022-05-25T16:17:52.337" v="2386" actId="26606"/>
          <ac:spMkLst>
            <pc:docMk/>
            <pc:sldMk cId="2037887389" sldId="259"/>
            <ac:spMk id="8" creationId="{907EF6B7-1338-4443-8C46-6A318D952DFD}"/>
          </ac:spMkLst>
        </pc:spChg>
        <pc:spChg chg="add del">
          <ac:chgData name="LEO BRIŠKI" userId="2b6270cf-7391-4079-96de-f8532f735ef2" providerId="ADAL" clId="{4B36ED27-B855-834F-80F0-FB90F5003ACC}" dt="2022-05-25T16:17:52.337" v="2386" actId="26606"/>
          <ac:spMkLst>
            <pc:docMk/>
            <pc:sldMk cId="2037887389" sldId="259"/>
            <ac:spMk id="10" creationId="{DAAE4CDD-124C-4DCF-9584-B6033B545DD5}"/>
          </ac:spMkLst>
        </pc:spChg>
        <pc:spChg chg="add del">
          <ac:chgData name="LEO BRIŠKI" userId="2b6270cf-7391-4079-96de-f8532f735ef2" providerId="ADAL" clId="{4B36ED27-B855-834F-80F0-FB90F5003ACC}" dt="2022-05-25T16:17:52.337" v="2386" actId="26606"/>
          <ac:spMkLst>
            <pc:docMk/>
            <pc:sldMk cId="2037887389" sldId="259"/>
            <ac:spMk id="12" creationId="{081E4A58-353D-44AE-B2FC-2A74E2E400F7}"/>
          </ac:spMkLst>
        </pc:spChg>
        <pc:spChg chg="add del">
          <ac:chgData name="LEO BRIŠKI" userId="2b6270cf-7391-4079-96de-f8532f735ef2" providerId="ADAL" clId="{4B36ED27-B855-834F-80F0-FB90F5003ACC}" dt="2022-05-25T16:16:43.649" v="2376" actId="22"/>
          <ac:spMkLst>
            <pc:docMk/>
            <pc:sldMk cId="2037887389" sldId="259"/>
            <ac:spMk id="15" creationId="{7A6D95A8-3EB2-F948-85A4-64B691E19F10}"/>
          </ac:spMkLst>
        </pc:spChg>
        <pc:spChg chg="add del mod">
          <ac:chgData name="LEO BRIŠKI" userId="2b6270cf-7391-4079-96de-f8532f735ef2" providerId="ADAL" clId="{4B36ED27-B855-834F-80F0-FB90F5003ACC}" dt="2022-05-25T16:24:42.691" v="2699" actId="14100"/>
          <ac:spMkLst>
            <pc:docMk/>
            <pc:sldMk cId="2037887389" sldId="259"/>
            <ac:spMk id="16" creationId="{EBFB406E-EA8A-7ABD-FE4D-28642B377811}"/>
          </ac:spMkLst>
        </pc:spChg>
        <pc:spChg chg="add del">
          <ac:chgData name="LEO BRIŠKI" userId="2b6270cf-7391-4079-96de-f8532f735ef2" providerId="ADAL" clId="{4B36ED27-B855-834F-80F0-FB90F5003ACC}" dt="2022-05-25T16:17:52.337" v="2386" actId="26606"/>
          <ac:spMkLst>
            <pc:docMk/>
            <pc:sldMk cId="2037887389" sldId="259"/>
            <ac:spMk id="19" creationId="{F13C74B1-5B17-4795-BED0-7140497B445A}"/>
          </ac:spMkLst>
        </pc:spChg>
        <pc:spChg chg="add del">
          <ac:chgData name="LEO BRIŠKI" userId="2b6270cf-7391-4079-96de-f8532f735ef2" providerId="ADAL" clId="{4B36ED27-B855-834F-80F0-FB90F5003ACC}" dt="2022-05-25T16:17:52.337" v="2386" actId="26606"/>
          <ac:spMkLst>
            <pc:docMk/>
            <pc:sldMk cId="2037887389" sldId="259"/>
            <ac:spMk id="21" creationId="{D4974D33-8DC5-464E-8C6D-BE58F0669C17}"/>
          </ac:spMkLst>
        </pc:spChg>
        <pc:picChg chg="add del mod">
          <ac:chgData name="LEO BRIŠKI" userId="2b6270cf-7391-4079-96de-f8532f735ef2" providerId="ADAL" clId="{4B36ED27-B855-834F-80F0-FB90F5003ACC}" dt="2022-05-25T16:16:09.917" v="2370" actId="478"/>
          <ac:picMkLst>
            <pc:docMk/>
            <pc:sldMk cId="2037887389" sldId="259"/>
            <ac:picMk id="4" creationId="{30F78A54-D41F-7042-B145-FED81B982351}"/>
          </ac:picMkLst>
        </pc:picChg>
        <pc:picChg chg="add mod ord">
          <ac:chgData name="LEO BRIŠKI" userId="2b6270cf-7391-4079-96de-f8532f735ef2" providerId="ADAL" clId="{4B36ED27-B855-834F-80F0-FB90F5003ACC}" dt="2022-05-25T16:24:37.681" v="2697" actId="14100"/>
          <ac:picMkLst>
            <pc:docMk/>
            <pc:sldMk cId="2037887389" sldId="259"/>
            <ac:picMk id="11" creationId="{1C613A00-6AAF-7B4E-92B1-41775186D6E3}"/>
          </ac:picMkLst>
        </pc:picChg>
      </pc:sldChg>
      <pc:sldChg chg="addSp delSp modSp new mod modTransition setBg addAnim delAnim modAnim">
        <pc:chgData name="LEO BRIŠKI" userId="2b6270cf-7391-4079-96de-f8532f735ef2" providerId="ADAL" clId="{4B36ED27-B855-834F-80F0-FB90F5003ACC}" dt="2022-05-25T16:34:14.461" v="2836" actId="478"/>
        <pc:sldMkLst>
          <pc:docMk/>
          <pc:sldMk cId="2981701094" sldId="260"/>
        </pc:sldMkLst>
        <pc:spChg chg="mod">
          <ac:chgData name="LEO BRIŠKI" userId="2b6270cf-7391-4079-96de-f8532f735ef2" providerId="ADAL" clId="{4B36ED27-B855-834F-80F0-FB90F5003ACC}" dt="2022-05-24T21:09:51.029" v="1906" actId="14100"/>
          <ac:spMkLst>
            <pc:docMk/>
            <pc:sldMk cId="2981701094" sldId="260"/>
            <ac:spMk id="2" creationId="{77CD42C1-0D36-8B46-A0D6-5C24B5F94498}"/>
          </ac:spMkLst>
        </pc:spChg>
        <pc:spChg chg="mod">
          <ac:chgData name="LEO BRIŠKI" userId="2b6270cf-7391-4079-96de-f8532f735ef2" providerId="ADAL" clId="{4B36ED27-B855-834F-80F0-FB90F5003ACC}" dt="2022-05-24T21:09:41.751" v="1903" actId="14100"/>
          <ac:spMkLst>
            <pc:docMk/>
            <pc:sldMk cId="2981701094" sldId="260"/>
            <ac:spMk id="3" creationId="{8207050E-DF61-F14C-B577-C1465B55DEBC}"/>
          </ac:spMkLst>
        </pc:spChg>
        <pc:spChg chg="add del mod">
          <ac:chgData name="LEO BRIŠKI" userId="2b6270cf-7391-4079-96de-f8532f735ef2" providerId="ADAL" clId="{4B36ED27-B855-834F-80F0-FB90F5003ACC}" dt="2022-05-25T16:34:14.461" v="2836" actId="478"/>
          <ac:spMkLst>
            <pc:docMk/>
            <pc:sldMk cId="2981701094" sldId="260"/>
            <ac:spMk id="4" creationId="{0CA98510-0B01-2C4E-A9D1-D63DF22179C6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8" creationId="{F837543A-6020-4505-A233-C9DB4BF74011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10" creationId="{35B16301-FB18-48BA-A6DD-C37CAF6F9A18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12" creationId="{C3C0D90E-074A-4F52-9B11-B52BEF4BCBE5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14" creationId="{CABBD4C1-E6F8-46F6-8152-A8A97490BF4D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16" creationId="{83BA5EF5-1FE9-4BF9-83BB-269BCDDF6156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20" creationId="{88853921-7BC9-4BDE-ACAB-133C683C82D6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22" creationId="{09192968-3AE7-4470-A61C-97294BB92731}"/>
          </ac:spMkLst>
        </pc:spChg>
        <pc:spChg chg="add del">
          <ac:chgData name="LEO BRIŠKI" userId="2b6270cf-7391-4079-96de-f8532f735ef2" providerId="ADAL" clId="{4B36ED27-B855-834F-80F0-FB90F5003ACC}" dt="2022-05-24T21:09:32.784" v="1900" actId="26606"/>
          <ac:spMkLst>
            <pc:docMk/>
            <pc:sldMk cId="2981701094" sldId="260"/>
            <ac:spMk id="24" creationId="{3AB72E55-43E4-4356-BFE8-E2102CB0B505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26" creationId="{E92FEB64-6EEA-4759-B4A4-BD2C1E660BA8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27" creationId="{B10BB131-AC8E-4A8E-A5D1-36260F720C3B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28" creationId="{14847E93-7DC1-4D4B-8829-B19AA7137C50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29" creationId="{5566D6E1-03A1-4D73-A4E0-35D74D568A04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30" creationId="{9F835A99-04AC-494A-A572-AFE8413CC938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31" creationId="{7B786209-1B0B-4CA9-9BDD-F7327066A84D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32" creationId="{2D2964BB-484D-45AE-AD66-D407D0629652}"/>
          </ac:spMkLst>
        </pc:spChg>
        <pc:spChg chg="add">
          <ac:chgData name="LEO BRIŠKI" userId="2b6270cf-7391-4079-96de-f8532f735ef2" providerId="ADAL" clId="{4B36ED27-B855-834F-80F0-FB90F5003ACC}" dt="2022-05-24T21:09:32.837" v="1901" actId="26606"/>
          <ac:spMkLst>
            <pc:docMk/>
            <pc:sldMk cId="2981701094" sldId="260"/>
            <ac:spMk id="33" creationId="{6691AC69-A76E-4DAB-B565-468B6B87ACF3}"/>
          </ac:spMkLst>
        </pc:spChg>
        <pc:cxnChg chg="add del">
          <ac:chgData name="LEO BRIŠKI" userId="2b6270cf-7391-4079-96de-f8532f735ef2" providerId="ADAL" clId="{4B36ED27-B855-834F-80F0-FB90F5003ACC}" dt="2022-05-24T21:09:32.784" v="1900" actId="26606"/>
          <ac:cxnSpMkLst>
            <pc:docMk/>
            <pc:sldMk cId="2981701094" sldId="260"/>
            <ac:cxnSpMk id="18" creationId="{4B3BCACB-5880-460B-9606-8C433A9AF99D}"/>
          </ac:cxnSpMkLst>
        </pc:cxnChg>
      </pc:sldChg>
      <pc:sldChg chg="addSp delSp modSp new mod modTransition setBg addAnim delAnim modAnim">
        <pc:chgData name="LEO BRIŠKI" userId="2b6270cf-7391-4079-96de-f8532f735ef2" providerId="ADAL" clId="{4B36ED27-B855-834F-80F0-FB90F5003ACC}" dt="2022-05-25T16:34:37.712" v="2840" actId="1076"/>
        <pc:sldMkLst>
          <pc:docMk/>
          <pc:sldMk cId="4194952796" sldId="261"/>
        </pc:sldMkLst>
        <pc:spChg chg="mod ord">
          <ac:chgData name="LEO BRIŠKI" userId="2b6270cf-7391-4079-96de-f8532f735ef2" providerId="ADAL" clId="{4B36ED27-B855-834F-80F0-FB90F5003ACC}" dt="2022-05-25T16:34:35.229" v="2839" actId="1076"/>
          <ac:spMkLst>
            <pc:docMk/>
            <pc:sldMk cId="4194952796" sldId="261"/>
            <ac:spMk id="2" creationId="{04EFD0D5-B2DC-0D45-A608-4A98BE3DCC9E}"/>
          </ac:spMkLst>
        </pc:spChg>
        <pc:spChg chg="del mod">
          <ac:chgData name="LEO BRIŠKI" userId="2b6270cf-7391-4079-96de-f8532f735ef2" providerId="ADAL" clId="{4B36ED27-B855-834F-80F0-FB90F5003ACC}" dt="2022-05-25T16:32:49.518" v="2810" actId="478"/>
          <ac:spMkLst>
            <pc:docMk/>
            <pc:sldMk cId="4194952796" sldId="261"/>
            <ac:spMk id="3" creationId="{10210C52-E63B-394F-97AF-F91A531AEC89}"/>
          </ac:spMkLst>
        </pc:spChg>
        <pc:spChg chg="add del mod">
          <ac:chgData name="LEO BRIŠKI" userId="2b6270cf-7391-4079-96de-f8532f735ef2" providerId="ADAL" clId="{4B36ED27-B855-834F-80F0-FB90F5003ACC}" dt="2022-05-25T16:32:51.693" v="2811" actId="478"/>
          <ac:spMkLst>
            <pc:docMk/>
            <pc:sldMk cId="4194952796" sldId="261"/>
            <ac:spMk id="7" creationId="{DCE3708E-EEA9-D543-A13D-7C8152370667}"/>
          </ac:spMkLst>
        </pc:spChg>
        <pc:spChg chg="add del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8" creationId="{76EFD3D9-44F0-4267-BCC1-1613E79D8274}"/>
          </ac:spMkLst>
        </pc:spChg>
        <pc:spChg chg="add del mod">
          <ac:chgData name="LEO BRIŠKI" userId="2b6270cf-7391-4079-96de-f8532f735ef2" providerId="ADAL" clId="{4B36ED27-B855-834F-80F0-FB90F5003ACC}" dt="2022-05-25T16:33:35.702" v="2826" actId="478"/>
          <ac:spMkLst>
            <pc:docMk/>
            <pc:sldMk cId="4194952796" sldId="261"/>
            <ac:spMk id="9" creationId="{D8930C7D-63C1-D940-A215-91C30EFEA711}"/>
          </ac:spMkLst>
        </pc:spChg>
        <pc:spChg chg="add del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10" creationId="{A779A851-95D6-41AF-937A-B0E4B7F6FA8D}"/>
          </ac:spMkLst>
        </pc:spChg>
        <pc:spChg chg="add mod">
          <ac:chgData name="LEO BRIŠKI" userId="2b6270cf-7391-4079-96de-f8532f735ef2" providerId="ADAL" clId="{4B36ED27-B855-834F-80F0-FB90F5003ACC}" dt="2022-05-25T16:34:37.712" v="2840" actId="1076"/>
          <ac:spMkLst>
            <pc:docMk/>
            <pc:sldMk cId="4194952796" sldId="261"/>
            <ac:spMk id="11" creationId="{B0F175E8-4E34-6947-829C-2B1604B57608}"/>
          </ac:spMkLst>
        </pc:spChg>
        <pc:spChg chg="add del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12" creationId="{953FB2E7-B6CB-429C-81EB-D9516D6D5C8D}"/>
          </ac:spMkLst>
        </pc:spChg>
        <pc:spChg chg="add del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14" creationId="{2EC40DB1-B719-4A13-9A4D-0966B4B27866}"/>
          </ac:spMkLst>
        </pc:spChg>
        <pc:spChg chg="add del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16" creationId="{82211336-CFF3-412D-868A-6679C1004C45}"/>
          </ac:spMkLst>
        </pc:spChg>
        <pc:spChg chg="add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21" creationId="{04812C46-200A-4DEB-A05E-3ED6C68C2387}"/>
          </ac:spMkLst>
        </pc:spChg>
        <pc:spChg chg="add">
          <ac:chgData name="LEO BRIŠKI" userId="2b6270cf-7391-4079-96de-f8532f735ef2" providerId="ADAL" clId="{4B36ED27-B855-834F-80F0-FB90F5003ACC}" dt="2022-05-25T16:33:18.868" v="2821" actId="26606"/>
          <ac:spMkLst>
            <pc:docMk/>
            <pc:sldMk cId="4194952796" sldId="261"/>
            <ac:spMk id="23" creationId="{D1EA859B-E555-4109-94F3-6700E046E008}"/>
          </ac:spMkLst>
        </pc:spChg>
        <pc:picChg chg="add mod">
          <ac:chgData name="LEO BRIŠKI" userId="2b6270cf-7391-4079-96de-f8532f735ef2" providerId="ADAL" clId="{4B36ED27-B855-834F-80F0-FB90F5003ACC}" dt="2022-05-25T16:33:18.868" v="2821" actId="26606"/>
          <ac:picMkLst>
            <pc:docMk/>
            <pc:sldMk cId="4194952796" sldId="261"/>
            <ac:picMk id="4" creationId="{53B0E226-7355-604A-998A-277EE08BC81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2B37FF-DEC1-4649-9E72-57842F2F1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A01389-E2DC-F740-B917-B53CB658A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1A61DB-7B4B-8840-9D78-D59068BD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F08DD9-113C-4746-9FC3-868DE6E4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7F35829-EEF3-FE4A-9D29-329D6F6B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58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D387EE-A668-F44A-B8ED-7EC0860B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D3C2FD6-FDA8-2740-9FB5-BB3BC6D4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561F1F-88C7-E54A-AFD3-DAC07E87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AFEE9D-8831-614D-99C2-B2B1B051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DD1730-B901-7242-8800-637AA38A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571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4DD07DE-471C-F441-A1B6-ED91B2A75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B7EFC60-580C-164D-9286-424E9CEDE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2F59F6-64F8-DA45-99CA-CB6EEE6C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C2D078-8366-3144-BE0D-7F810E8A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6380BC-B610-4F42-9097-6276F1DD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556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B4E477-6892-364B-981E-03CC8886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A465DC-3108-E54A-B60B-3768A1EE4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5950E5-9A4B-5D41-865C-8BA48DF7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84D45C-8320-DD4B-A49D-59DBC1E2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9D0652E-29A3-7444-9301-418270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106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73ED80-F162-4443-8499-0B211CAC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4F14E9A-89CA-DA42-ADA4-40B118F06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324332-3B22-774B-8782-515FB6CE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ED8C74-EE57-C144-8453-23F4CD50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E9C73C-4B19-6946-92D0-C8B730AF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941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19EA42-036D-C246-8B11-35B89EE4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1D2D34-59B6-2648-9553-C25792C7D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895D9CD-C8A0-0348-BC11-41DBF9AF4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55AE251-1173-A74C-B834-A16B41FC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21EBFD-3B32-B64D-870C-23FCA20B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7B191C8-739F-0A49-8579-47131CC9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799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C5AB5-4480-4C48-97E1-C6AB8F30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631A5D-ABEE-7E44-B933-9429370B6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6A97E55-5477-DD4F-8CFB-FA842FCD4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0C84432-9BA3-3547-B555-735A87F1E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92204C5-82FF-CD43-8B3F-A0C05DC88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D731792-459B-2049-8A9C-5FA635CB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9419490-9A2A-4649-A7F1-54AEF407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92969B5-DB06-F54F-8BDA-BA221E42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94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C781EA-CBD0-B34A-BD52-BDD6F9F1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499ECB8-8FD8-CE49-A0A1-B90EEDA7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0757FA0-D6E2-1945-B54B-A1487047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BDFA7E4-CBFF-E149-A35F-1DCF33B2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95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3A3BB00-E69E-0D49-B463-9752C4E4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0904574-CC6A-114A-83B7-83C5D153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AE4F18D-C08E-A34D-B489-0D407BF8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217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7DEA8C-0CCD-1E4F-868B-5198D9A3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71A637-C207-2640-8B06-66E9128F9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4BE8C37-B469-294B-BB98-489F7EFCC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E5160EC-4686-5E43-85CB-40815A6C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7369B0C-6BAC-E943-8893-2D0B5A18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C30E1E4-F1F5-A54A-A27F-2F2FD783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53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08084-DA89-784C-A476-DCA14EEB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5CB63D0-FC56-0441-9CAE-429A9F49E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1A56DFB-5449-A44C-9273-D9A225D13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03FDBDF-CD34-1A47-BC6E-F54B2C82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6736133-5F6E-0E40-BB6A-E82F2E82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F939688-BCFF-784D-9D16-7F989EB8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79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1DAD709-02D3-7342-921B-E10F2B0A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8F77A71-F8A9-0449-8C4A-889818AA0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0871924-B04D-EA44-B42A-DF6519311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4F1F-325E-6C4F-AF79-028B7D5EEE48}" type="datetimeFigureOut">
              <a:rPr lang="sr-Latn-RS" smtClean="0"/>
              <a:t>25.5.2022.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AA1B60E-108C-FA45-9F42-D5E3D971E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87004D-0A7B-7744-8E69-49144FE8E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3E3F-4398-D242-B796-2440F06062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66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FEAB74D0-377B-6248-A632-45825BE07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" r="25321" b="32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06D7A75-1A30-C54C-985F-3A29FC2E7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r-HR" sz="5400" b="1"/>
              <a:t>Ujedinjeni Narodi</a:t>
            </a:r>
            <a:endParaRPr lang="sr-Latn-RS" sz="5400" b="1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68982F-D27A-C143-92F1-F529EBA0C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sr-Latn-R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67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64C0D18-E5BE-924B-813E-E106AEAE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884" y="1412489"/>
            <a:ext cx="3223883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Nastanak</a:t>
            </a:r>
            <a:br>
              <a:rPr lang="hr-HR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hr-HR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Ujedinjenih</a:t>
            </a:r>
            <a:br>
              <a:rPr lang="hr-HR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hr-HR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Naroda</a:t>
            </a:r>
            <a:endParaRPr lang="en-US" sz="48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9CBADE-7207-864B-87F7-E622BF7A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/>
              <a:t>25. travnja 1945. započela izrada Povelje UN-a – San Francisco – sudjelovanje 50 država</a:t>
            </a:r>
          </a:p>
          <a:p>
            <a:r>
              <a:rPr lang="en-US"/>
              <a:t>Usvojena je 25. lipnja iste godine, a stupila je na snagu 24. listopada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76C4697E-63E1-834F-BED7-877AB99D17C0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24. listopada 1945. – </a:t>
            </a:r>
            <a:r>
              <a:rPr lang="en-US" b="1"/>
              <a:t>počinje djelovanje UN-a</a:t>
            </a:r>
          </a:p>
          <a:p>
            <a:r>
              <a:rPr lang="en-US"/>
              <a:t>Sjedište u New Yorku</a:t>
            </a:r>
          </a:p>
          <a:p>
            <a:r>
              <a:rPr lang="en-US"/>
              <a:t>Pri osnivanju ima 51 država članica</a:t>
            </a:r>
          </a:p>
        </p:txBody>
      </p:sp>
    </p:spTree>
    <p:extLst>
      <p:ext uri="{BB962C8B-B14F-4D97-AF65-F5344CB8AC3E}">
        <p14:creationId xmlns:p14="http://schemas.microsoft.com/office/powerpoint/2010/main" val="3738274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9654E2F-6119-714C-A4F5-66F9F6AE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761" y="292901"/>
            <a:ext cx="5334930" cy="9595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/>
              <a:t>Ciljevi organizacije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9" name="Slika 19">
            <a:extLst>
              <a:ext uri="{FF2B5EF4-FFF2-40B4-BE49-F238E27FC236}">
                <a16:creationId xmlns:a16="http://schemas.microsoft.com/office/drawing/2014/main" id="{945311B0-EF62-464D-9B03-CA4913543C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439068" y="959536"/>
            <a:ext cx="4938840" cy="493884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zervirano mjesto sadržaja 2">
            <a:extLst>
              <a:ext uri="{FF2B5EF4-FFF2-40B4-BE49-F238E27FC236}">
                <a16:creationId xmlns:a16="http://schemas.microsoft.com/office/drawing/2014/main" id="{4E7F278B-3744-F145-A119-BA1538E0046D}"/>
              </a:ext>
            </a:extLst>
          </p:cNvPr>
          <p:cNvSpPr txBox="1">
            <a:spLocks/>
          </p:cNvSpPr>
          <p:nvPr/>
        </p:nvSpPr>
        <p:spPr>
          <a:xfrm>
            <a:off x="6144368" y="1763232"/>
            <a:ext cx="5989715" cy="4404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>
                <a:latin typeface="+mj-lt"/>
              </a:rPr>
              <a:t>Glavni ciljevi UN-a su: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Održavanje međunarodnog mira i sigurnosti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Zaštita ljudskih prava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Promicanje održivog razvoja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Pridržavanje međunarodnog prava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Ostvarivanje međunarodne suradnje</a:t>
            </a:r>
          </a:p>
          <a:p>
            <a:pPr marL="514350" indent="-514350">
              <a:buFont typeface="+mj-lt"/>
              <a:buAutoNum type="arabicPeriod"/>
            </a:pPr>
            <a:r>
              <a:rPr lang="hr-HR">
                <a:latin typeface="+mj-lt"/>
              </a:rPr>
              <a:t>I sl.</a:t>
            </a:r>
          </a:p>
          <a:p>
            <a:endParaRPr lang="sr-Latn-R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8013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61D6307-A471-F24E-98B0-7C750CD65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542329"/>
          </a:xfrm>
        </p:spPr>
        <p:txBody>
          <a:bodyPr anchor="b">
            <a:normAutofit/>
          </a:bodyPr>
          <a:lstStyle/>
          <a:p>
            <a:r>
              <a:rPr lang="hr-HR" sz="5400" b="1"/>
              <a:t>Ustroj</a:t>
            </a:r>
            <a:endParaRPr lang="sr-Latn-RS" sz="5400" b="1"/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BFB406E-EA8A-7ABD-FE4D-28642B37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7" y="2872899"/>
            <a:ext cx="6183211" cy="3320668"/>
          </a:xfrm>
        </p:spPr>
        <p:txBody>
          <a:bodyPr>
            <a:noAutofit/>
          </a:bodyPr>
          <a:lstStyle/>
          <a:p>
            <a:r>
              <a:rPr lang="hr-HR" sz="2400" b="1"/>
              <a:t>193 članice</a:t>
            </a:r>
          </a:p>
          <a:p>
            <a:r>
              <a:rPr lang="hr-HR" sz="2400" b="1"/>
              <a:t>Sjedište u New Yorku</a:t>
            </a:r>
          </a:p>
          <a:p>
            <a:r>
              <a:rPr lang="hr-HR" sz="2400" b="1"/>
              <a:t>6 glavnih organa</a:t>
            </a:r>
            <a:r>
              <a:rPr lang="hr-HR" sz="2400"/>
              <a:t> – Vijeće sigurnosti, Opća skupština, Međunarodni sud, Tajništvo i Ekonomsko i socijalno vijeće</a:t>
            </a:r>
          </a:p>
          <a:p>
            <a:r>
              <a:rPr lang="hr-HR" sz="2400"/>
              <a:t>Opća skupština – najviše nadležnosti, odlučuje o raznim aspektima organizacije</a:t>
            </a:r>
          </a:p>
          <a:p>
            <a:r>
              <a:rPr lang="hr-HR" sz="2400"/>
              <a:t>Vijeće sigurnosti - </a:t>
            </a:r>
            <a:r>
              <a:rPr lang="hr-HR" sz="2400" b="0" i="0">
                <a:solidFill>
                  <a:srgbClr val="202122"/>
                </a:solidFill>
                <a:effectLst/>
                <a:latin typeface="-apple-system"/>
              </a:rPr>
              <a:t>odgovorno za očuvanje mira i sigurnosti u svijetu</a:t>
            </a:r>
            <a:endParaRPr lang="en-US" sz="2400"/>
          </a:p>
        </p:txBody>
      </p:sp>
      <p:pic>
        <p:nvPicPr>
          <p:cNvPr id="11" name="Slika 12">
            <a:extLst>
              <a:ext uri="{FF2B5EF4-FFF2-40B4-BE49-F238E27FC236}">
                <a16:creationId xmlns:a16="http://schemas.microsoft.com/office/drawing/2014/main" id="{1C613A00-6AAF-7B4E-92B1-41775186D6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0" r="29520"/>
          <a:stretch/>
        </p:blipFill>
        <p:spPr>
          <a:xfrm>
            <a:off x="6324978" y="0"/>
            <a:ext cx="6878784" cy="685800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37887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7CD42C1-0D36-8B46-A0D6-5C24B5F9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643466" cy="4064628"/>
          </a:xfrm>
        </p:spPr>
        <p:txBody>
          <a:bodyPr>
            <a:normAutofit/>
          </a:bodyPr>
          <a:lstStyle/>
          <a:p>
            <a:r>
              <a:rPr lang="hr-HR" sz="4800" b="1">
                <a:solidFill>
                  <a:srgbClr val="FFFFFF"/>
                </a:solidFill>
              </a:rPr>
              <a:t>30. obljetnica pristupanja Hrvatske UN-u</a:t>
            </a:r>
            <a:endParaRPr lang="sr-Latn-RS" sz="4800" b="1">
              <a:solidFill>
                <a:srgbClr val="FFFFFF"/>
              </a:solidFill>
            </a:endParaRPr>
          </a:p>
        </p:txBody>
      </p:sp>
      <p:sp>
        <p:nvSpPr>
          <p:cNvPr id="28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07050E-DF61-F14C-B577-C1465B55D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794744" cy="4889350"/>
          </a:xfrm>
        </p:spPr>
        <p:txBody>
          <a:bodyPr anchor="t">
            <a:noAutofit/>
          </a:bodyPr>
          <a:lstStyle/>
          <a:p>
            <a:r>
              <a:rPr lang="sr-Latn-RS"/>
              <a:t>22. svibnja 1992.</a:t>
            </a:r>
            <a:r>
              <a:rPr lang="hr-HR"/>
              <a:t> Hrvatska postaje članicom Ujedinjenih Naroda</a:t>
            </a:r>
          </a:p>
          <a:p>
            <a:r>
              <a:rPr lang="hr-HR"/>
              <a:t>Republika Hrvatska svake godine aktivno sudjeluje u radu Opće skupštine Ujedinjenih naroda</a:t>
            </a:r>
          </a:p>
          <a:p>
            <a:r>
              <a:rPr lang="hr-HR"/>
              <a:t>B</a:t>
            </a:r>
            <a:r>
              <a:rPr lang="sr-Latn-RS"/>
              <a:t>ila</a:t>
            </a:r>
            <a:r>
              <a:rPr lang="hr-HR"/>
              <a:t> je</a:t>
            </a:r>
            <a:r>
              <a:rPr lang="sr-Latn-RS"/>
              <a:t> članicom Vijeća sigurnosti, Gospodarskog i socijalnog vijeća, Komisije za izgradnju mira i Vijeća za ljudska prava</a:t>
            </a:r>
            <a:endParaRPr lang="hr-HR"/>
          </a:p>
          <a:p>
            <a:r>
              <a:rPr lang="hr-HR"/>
              <a:t>Isto će imati </a:t>
            </a:r>
            <a:r>
              <a:rPr lang="sr-Latn-RS"/>
              <a:t>snažnu političku obvezu sveobuhvatne provedbe Agende </a:t>
            </a:r>
            <a:r>
              <a:rPr lang="hr-HR"/>
              <a:t>UN-a i svih članica </a:t>
            </a:r>
            <a:r>
              <a:rPr lang="sr-Latn-RS"/>
              <a:t>za održivi razvoj</a:t>
            </a:r>
          </a:p>
        </p:txBody>
      </p:sp>
      <p:sp>
        <p:nvSpPr>
          <p:cNvPr id="31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3B0E226-7355-604A-998A-277EE08BC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EFD0D5-B2DC-0D45-A608-4A98BE3D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11" y="196776"/>
            <a:ext cx="4226226" cy="18999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/>
              <a:t>Dosadašnje aktivnosti i postignuća UN-a</a:t>
            </a:r>
          </a:p>
        </p:txBody>
      </p:sp>
      <p:sp>
        <p:nvSpPr>
          <p:cNvPr id="11" name="Rezervirano mjesto sadržaja 2">
            <a:extLst>
              <a:ext uri="{FF2B5EF4-FFF2-40B4-BE49-F238E27FC236}">
                <a16:creationId xmlns:a16="http://schemas.microsoft.com/office/drawing/2014/main" id="{B0F175E8-4E34-6947-829C-2B1604B57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82" y="3101163"/>
            <a:ext cx="5555512" cy="3021419"/>
          </a:xfrm>
        </p:spPr>
        <p:txBody>
          <a:bodyPr anchor="ctr">
            <a:noAutofit/>
          </a:bodyPr>
          <a:lstStyle/>
          <a:p>
            <a:r>
              <a:rPr lang="hr-HR" sz="2400"/>
              <a:t>71 operacija održavanja mira od 1947.</a:t>
            </a:r>
          </a:p>
          <a:p>
            <a:r>
              <a:rPr lang="hr-HR" sz="2400"/>
              <a:t>Intervencije u ratnim sukobima, npr. Korejski rat</a:t>
            </a:r>
          </a:p>
          <a:p>
            <a:r>
              <a:rPr lang="hr-HR" sz="2400"/>
              <a:t>1948. Univerzalna deklaracija o ljudskim pravima</a:t>
            </a:r>
          </a:p>
          <a:p>
            <a:r>
              <a:rPr lang="hr-HR" sz="2400"/>
              <a:t>Različiti sporazumi o ograničenju naoružanja</a:t>
            </a:r>
          </a:p>
          <a:p>
            <a:r>
              <a:rPr lang="hr-HR" sz="2400"/>
              <a:t>1979. Konvencija o uklanjanju svih oblika diskriminacije žena</a:t>
            </a:r>
          </a:p>
          <a:p>
            <a:r>
              <a:rPr lang="hr-HR" sz="2400"/>
              <a:t>1989. Konvencija o pravima djeteta</a:t>
            </a:r>
          </a:p>
          <a:p>
            <a:r>
              <a:rPr lang="hr-HR" sz="2400"/>
              <a:t>I ostalo</a:t>
            </a:r>
          </a:p>
        </p:txBody>
      </p:sp>
    </p:spTree>
    <p:extLst>
      <p:ext uri="{BB962C8B-B14F-4D97-AF65-F5344CB8AC3E}">
        <p14:creationId xmlns:p14="http://schemas.microsoft.com/office/powerpoint/2010/main" val="4194952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Ujedinjeni Narodi</vt:lpstr>
      <vt:lpstr>Nastanak Ujedinjenih Naroda</vt:lpstr>
      <vt:lpstr>Ciljevi organizacije</vt:lpstr>
      <vt:lpstr>Ustroj</vt:lpstr>
      <vt:lpstr>30. obljetnica pristupanja Hrvatske UN-u</vt:lpstr>
      <vt:lpstr>Dosadašnje aktivnosti i postignuća UN-a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Ujedinjeni Narodi</dc:title>
  <dc:creator>LEO BRIŠKI</dc:creator>
  <cp:lastModifiedBy>LEO BRIŠKI</cp:lastModifiedBy>
  <cp:revision>7</cp:revision>
  <dcterms:created xsi:type="dcterms:W3CDTF">2022-05-23T18:36:37Z</dcterms:created>
  <dcterms:modified xsi:type="dcterms:W3CDTF">2022-05-25T16:41:15Z</dcterms:modified>
</cp:coreProperties>
</file>